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12192000"/>
  <p:notesSz cx="6858000" cy="9144000"/>
  <p:embeddedFontLst>
    <p:embeddedFont>
      <p:font typeface="Arial Black"/>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hE3oEx1zkK2aYRPXVcWxWRdM9H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E6EDEA6-BEEF-4FB9-B112-00AB1AB48516}">
  <a:tblStyle styleId="{9E6EDEA6-BEEF-4FB9-B112-00AB1AB48516}"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FF4F4"/>
          </a:solidFill>
        </a:fill>
      </a:tcStyle>
    </a:wholeTbl>
    <a:band1H>
      <a:tcTxStyle/>
      <a:tcStyle>
        <a:fill>
          <a:solidFill>
            <a:srgbClr val="DEE8E8"/>
          </a:solidFill>
        </a:fill>
      </a:tcStyle>
    </a:band1H>
    <a:band2H>
      <a:tcTxStyle/>
    </a:band2H>
    <a:band1V>
      <a:tcTxStyle/>
      <a:tcStyle>
        <a:fill>
          <a:solidFill>
            <a:srgbClr val="DEE8E8"/>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ialBlack-regular.fntdata"/><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3.png"/><Relationship Id="rId4" Type="http://schemas.openxmlformats.org/officeDocument/2006/relationships/image" Target="../media/image1.jpg"/><Relationship Id="rId5" Type="http://schemas.openxmlformats.org/officeDocument/2006/relationships/image" Target="../media/image6.jpg"/><Relationship Id="rId6"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ni slajd" showMasterSp="0" type="title">
  <p:cSld name="TITLE">
    <p:spTree>
      <p:nvGrpSpPr>
        <p:cNvPr id="17" name="Shape 17"/>
        <p:cNvGrpSpPr/>
        <p:nvPr/>
      </p:nvGrpSpPr>
      <p:grpSpPr>
        <a:xfrm>
          <a:off x="0" y="0"/>
          <a:ext cx="0" cy="0"/>
          <a:chOff x="0" y="0"/>
          <a:chExt cx="0" cy="0"/>
        </a:xfrm>
      </p:grpSpPr>
      <p:sp>
        <p:nvSpPr>
          <p:cNvPr id="18" name="Google Shape;18;p27"/>
          <p:cNvSpPr/>
          <p:nvPr/>
        </p:nvSpPr>
        <p:spPr>
          <a:xfrm>
            <a:off x="920834" y="1346946"/>
            <a:ext cx="10223100" cy="80700"/>
          </a:xfrm>
          <a:prstGeom prst="rect">
            <a:avLst/>
          </a:prstGeom>
          <a:blipFill rotWithShape="1">
            <a:blip r:embed="rId2">
              <a:alphaModFix amt="85000"/>
            </a:blip>
            <a:tile algn="ctr" flip="xy" tx="0" sx="92002" ty="-762000" sy="89002"/>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7"/>
          <p:cNvSpPr/>
          <p:nvPr/>
        </p:nvSpPr>
        <p:spPr>
          <a:xfrm>
            <a:off x="920834" y="4299696"/>
            <a:ext cx="10223100" cy="80700"/>
          </a:xfrm>
          <a:prstGeom prst="rect">
            <a:avLst/>
          </a:prstGeom>
          <a:blipFill rotWithShape="1">
            <a:blip r:embed="rId2">
              <a:alphaModFix amt="85000"/>
            </a:blip>
            <a:tile algn="ctr" flip="xy" tx="0" sx="92002" ty="-717550" sy="89002"/>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7"/>
          <p:cNvSpPr/>
          <p:nvPr/>
        </p:nvSpPr>
        <p:spPr>
          <a:xfrm>
            <a:off x="920834" y="1484779"/>
            <a:ext cx="10223100" cy="2743200"/>
          </a:xfrm>
          <a:prstGeom prst="rect">
            <a:avLst/>
          </a:prstGeom>
          <a:blipFill rotWithShape="1">
            <a:blip r:embed="rId2">
              <a:alphaModFix amt="85000"/>
            </a:blip>
            <a:tile algn="ctr" flip="xy" tx="0" sx="92002" ty="-704850" sy="89002"/>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 name="Google Shape;21;p27"/>
          <p:cNvGrpSpPr/>
          <p:nvPr/>
        </p:nvGrpSpPr>
        <p:grpSpPr>
          <a:xfrm>
            <a:off x="9649215" y="4068923"/>
            <a:ext cx="1080900" cy="1080900"/>
            <a:chOff x="9685338" y="4460675"/>
            <a:chExt cx="1080900" cy="1080900"/>
          </a:xfrm>
        </p:grpSpPr>
        <p:sp>
          <p:nvSpPr>
            <p:cNvPr id="22" name="Google Shape;22;p27"/>
            <p:cNvSpPr/>
            <p:nvPr/>
          </p:nvSpPr>
          <p:spPr>
            <a:xfrm>
              <a:off x="9685338" y="4460675"/>
              <a:ext cx="1080900" cy="1080900"/>
            </a:xfrm>
            <a:prstGeom prst="ellipse">
              <a:avLst/>
            </a:prstGeom>
            <a:blipFill rotWithShape="1">
              <a:blip r:embed="rId3">
                <a:alphaModFix/>
              </a:blip>
              <a:tile algn="tl" flip="none" tx="0" sx="84997" ty="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7"/>
            <p:cNvSpPr/>
            <p:nvPr/>
          </p:nvSpPr>
          <p:spPr>
            <a:xfrm>
              <a:off x="9793429" y="4568765"/>
              <a:ext cx="864600" cy="864600"/>
            </a:xfrm>
            <a:prstGeom prst="ellipse">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 name="Google Shape;24;p27"/>
          <p:cNvSpPr txBox="1"/>
          <p:nvPr>
            <p:ph type="ctrTitle"/>
          </p:nvPr>
        </p:nvSpPr>
        <p:spPr>
          <a:xfrm>
            <a:off x="1051560" y="1432223"/>
            <a:ext cx="9966900" cy="303570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SzPts val="7200"/>
              <a:buFont typeface="Arial Black"/>
              <a:buNone/>
              <a:defRPr sz="7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7"/>
          <p:cNvSpPr txBox="1"/>
          <p:nvPr>
            <p:ph idx="1" type="subTitle"/>
          </p:nvPr>
        </p:nvSpPr>
        <p:spPr>
          <a:xfrm>
            <a:off x="1069848" y="4389120"/>
            <a:ext cx="7891200" cy="1069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p:txBody>
      </p:sp>
      <p:sp>
        <p:nvSpPr>
          <p:cNvPr id="26" name="Google Shape;26;p27"/>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7"/>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7"/>
          <p:cNvSpPr txBox="1"/>
          <p:nvPr>
            <p:ph idx="12" type="sldNum"/>
          </p:nvPr>
        </p:nvSpPr>
        <p:spPr>
          <a:xfrm>
            <a:off x="9592733" y="4289334"/>
            <a:ext cx="1194000" cy="6402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1pPr>
            <a:lvl2pPr indent="0" lvl="1"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2pPr>
            <a:lvl3pPr indent="0" lvl="2"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3pPr>
            <a:lvl4pPr indent="0" lvl="3"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4pPr>
            <a:lvl5pPr indent="0" lvl="4"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5pPr>
            <a:lvl6pPr indent="0" lvl="5"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6pPr>
            <a:lvl7pPr indent="0" lvl="6"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7pPr>
            <a:lvl8pPr indent="0" lvl="7"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8pPr>
            <a:lvl9pPr indent="0" lvl="8"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pic>
        <p:nvPicPr>
          <p:cNvPr descr="Slika na kojoj se prikazuje tekst&#10;&#10;Opis je automatski generiran" id="29" name="Google Shape;29;p27"/>
          <p:cNvPicPr preferRelativeResize="0"/>
          <p:nvPr/>
        </p:nvPicPr>
        <p:blipFill rotWithShape="1">
          <a:blip r:embed="rId4">
            <a:alphaModFix/>
          </a:blip>
          <a:srcRect b="0" l="0" r="0" t="0"/>
          <a:stretch/>
        </p:blipFill>
        <p:spPr>
          <a:xfrm>
            <a:off x="0" y="67535"/>
            <a:ext cx="2228294" cy="903305"/>
          </a:xfrm>
          <a:prstGeom prst="rect">
            <a:avLst/>
          </a:prstGeom>
          <a:noFill/>
          <a:ln>
            <a:noFill/>
          </a:ln>
        </p:spPr>
      </p:pic>
      <p:pic>
        <p:nvPicPr>
          <p:cNvPr id="30" name="Google Shape;30;p27"/>
          <p:cNvPicPr preferRelativeResize="0"/>
          <p:nvPr/>
        </p:nvPicPr>
        <p:blipFill rotWithShape="1">
          <a:blip r:embed="rId5">
            <a:alphaModFix/>
          </a:blip>
          <a:srcRect b="0" l="0" r="0" t="0"/>
          <a:stretch/>
        </p:blipFill>
        <p:spPr>
          <a:xfrm>
            <a:off x="4868922" y="66904"/>
            <a:ext cx="1922496" cy="818083"/>
          </a:xfrm>
          <a:prstGeom prst="rect">
            <a:avLst/>
          </a:prstGeom>
          <a:noFill/>
          <a:ln>
            <a:noFill/>
          </a:ln>
        </p:spPr>
      </p:pic>
      <p:pic>
        <p:nvPicPr>
          <p:cNvPr descr="Slika na kojoj se prikazuje tekst&#10;&#10;Opis je automatski generiran" id="31" name="Google Shape;31;p27"/>
          <p:cNvPicPr preferRelativeResize="0"/>
          <p:nvPr/>
        </p:nvPicPr>
        <p:blipFill rotWithShape="1">
          <a:blip r:embed="rId6">
            <a:alphaModFix/>
          </a:blip>
          <a:srcRect b="0" l="0" r="0" t="0"/>
          <a:stretch/>
        </p:blipFill>
        <p:spPr>
          <a:xfrm>
            <a:off x="9757306" y="166427"/>
            <a:ext cx="2341522" cy="6190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ka s opisom" showMasterSp="0" type="picTx">
  <p:cSld name="PICTURE_WITH_CAPTION_TEXT">
    <p:spTree>
      <p:nvGrpSpPr>
        <p:cNvPr id="90" name="Shape 90"/>
        <p:cNvGrpSpPr/>
        <p:nvPr/>
      </p:nvGrpSpPr>
      <p:grpSpPr>
        <a:xfrm>
          <a:off x="0" y="0"/>
          <a:ext cx="0" cy="0"/>
          <a:chOff x="0" y="0"/>
          <a:chExt cx="0" cy="0"/>
        </a:xfrm>
      </p:grpSpPr>
      <p:sp>
        <p:nvSpPr>
          <p:cNvPr id="91" name="Google Shape;91;p36"/>
          <p:cNvSpPr/>
          <p:nvPr/>
        </p:nvSpPr>
        <p:spPr>
          <a:xfrm>
            <a:off x="8303740" y="0"/>
            <a:ext cx="3888300" cy="6858000"/>
          </a:xfrm>
          <a:prstGeom prst="rect">
            <a:avLst/>
          </a:prstGeom>
          <a:blipFill rotWithShape="1">
            <a:blip r:embed="rId2">
              <a:alphaModFix amt="60000"/>
            </a:blip>
            <a:tile algn="ctr" flip="xy" tx="0" sx="92002" ty="-704850" sy="89002"/>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36"/>
          <p:cNvSpPr txBox="1"/>
          <p:nvPr>
            <p:ph type="title"/>
          </p:nvPr>
        </p:nvSpPr>
        <p:spPr>
          <a:xfrm>
            <a:off x="8549640" y="685800"/>
            <a:ext cx="3200400" cy="1737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3200"/>
              <a:buFont typeface="Arial Black"/>
              <a:buNone/>
              <a:defRPr b="0"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6"/>
          <p:cNvSpPr/>
          <p:nvPr>
            <p:ph idx="2" type="pic"/>
          </p:nvPr>
        </p:nvSpPr>
        <p:spPr>
          <a:xfrm>
            <a:off x="0" y="0"/>
            <a:ext cx="8303700" cy="6858000"/>
          </a:xfrm>
          <a:prstGeom prst="rect">
            <a:avLst/>
          </a:prstGeom>
          <a:solidFill>
            <a:srgbClr val="DDD8D8"/>
          </a:solidFill>
          <a:ln>
            <a:noFill/>
          </a:ln>
        </p:spPr>
      </p:sp>
      <p:sp>
        <p:nvSpPr>
          <p:cNvPr id="94" name="Google Shape;94;p36"/>
          <p:cNvSpPr txBox="1"/>
          <p:nvPr>
            <p:ph idx="1" type="body"/>
          </p:nvPr>
        </p:nvSpPr>
        <p:spPr>
          <a:xfrm>
            <a:off x="8549640" y="2423160"/>
            <a:ext cx="3200400" cy="3291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90"/>
              <a:buNone/>
              <a:defRPr sz="1400">
                <a:solidFill>
                  <a:srgbClr val="446968"/>
                </a:solidFill>
              </a:defRPr>
            </a:lvl1pPr>
            <a:lvl2pPr indent="-228600" lvl="1" marL="914400" algn="l">
              <a:lnSpc>
                <a:spcPct val="90000"/>
              </a:lnSpc>
              <a:spcBef>
                <a:spcPts val="400"/>
              </a:spcBef>
              <a:spcAft>
                <a:spcPts val="0"/>
              </a:spcAft>
              <a:buSzPts val="1020"/>
              <a:buNone/>
              <a:defRPr sz="1200"/>
            </a:lvl2pPr>
            <a:lvl3pPr indent="-228600" lvl="2" marL="1371600" algn="l">
              <a:lnSpc>
                <a:spcPct val="90000"/>
              </a:lnSpc>
              <a:spcBef>
                <a:spcPts val="400"/>
              </a:spcBef>
              <a:spcAft>
                <a:spcPts val="0"/>
              </a:spcAft>
              <a:buSzPts val="850"/>
              <a:buNone/>
              <a:defRPr sz="1000"/>
            </a:lvl3pPr>
            <a:lvl4pPr indent="-228600" lvl="3" marL="1828800" algn="l">
              <a:lnSpc>
                <a:spcPct val="90000"/>
              </a:lnSpc>
              <a:spcBef>
                <a:spcPts val="400"/>
              </a:spcBef>
              <a:spcAft>
                <a:spcPts val="0"/>
              </a:spcAft>
              <a:buSzPts val="765"/>
              <a:buNone/>
              <a:defRPr sz="900"/>
            </a:lvl4pPr>
            <a:lvl5pPr indent="-228600" lvl="4" marL="2286000" algn="l">
              <a:lnSpc>
                <a:spcPct val="90000"/>
              </a:lnSpc>
              <a:spcBef>
                <a:spcPts val="400"/>
              </a:spcBef>
              <a:spcAft>
                <a:spcPts val="0"/>
              </a:spcAft>
              <a:buSzPts val="765"/>
              <a:buNone/>
              <a:defRPr sz="900"/>
            </a:lvl5pPr>
            <a:lvl6pPr indent="-228600" lvl="5" marL="2743200" algn="l">
              <a:lnSpc>
                <a:spcPct val="90000"/>
              </a:lnSpc>
              <a:spcBef>
                <a:spcPts val="400"/>
              </a:spcBef>
              <a:spcAft>
                <a:spcPts val="0"/>
              </a:spcAft>
              <a:buSzPts val="765"/>
              <a:buNone/>
              <a:defRPr sz="900"/>
            </a:lvl6pPr>
            <a:lvl7pPr indent="-228600" lvl="6" marL="3200400" algn="l">
              <a:lnSpc>
                <a:spcPct val="90000"/>
              </a:lnSpc>
              <a:spcBef>
                <a:spcPts val="400"/>
              </a:spcBef>
              <a:spcAft>
                <a:spcPts val="0"/>
              </a:spcAft>
              <a:buSzPts val="765"/>
              <a:buNone/>
              <a:defRPr sz="900"/>
            </a:lvl7pPr>
            <a:lvl8pPr indent="-228600" lvl="7" marL="3657600" algn="l">
              <a:lnSpc>
                <a:spcPct val="90000"/>
              </a:lnSpc>
              <a:spcBef>
                <a:spcPts val="400"/>
              </a:spcBef>
              <a:spcAft>
                <a:spcPts val="0"/>
              </a:spcAft>
              <a:buSzPts val="765"/>
              <a:buNone/>
              <a:defRPr sz="900"/>
            </a:lvl8pPr>
            <a:lvl9pPr indent="-228600" lvl="8" marL="4114800" algn="l">
              <a:lnSpc>
                <a:spcPct val="90000"/>
              </a:lnSpc>
              <a:spcBef>
                <a:spcPts val="400"/>
              </a:spcBef>
              <a:spcAft>
                <a:spcPts val="200"/>
              </a:spcAft>
              <a:buSzPts val="765"/>
              <a:buNone/>
              <a:defRPr sz="900"/>
            </a:lvl9pPr>
          </a:lstStyle>
          <a:p/>
        </p:txBody>
      </p:sp>
      <p:sp>
        <p:nvSpPr>
          <p:cNvPr id="95" name="Google Shape;95;p36"/>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96" name="Google Shape;96;p36"/>
          <p:cNvGrpSpPr/>
          <p:nvPr/>
        </p:nvGrpSpPr>
        <p:grpSpPr>
          <a:xfrm>
            <a:off x="11401346" y="6229474"/>
            <a:ext cx="457232" cy="457232"/>
            <a:chOff x="11361456" y="6195813"/>
            <a:chExt cx="548700" cy="548700"/>
          </a:xfrm>
        </p:grpSpPr>
        <p:sp>
          <p:nvSpPr>
            <p:cNvPr id="97" name="Google Shape;97;p36"/>
            <p:cNvSpPr/>
            <p:nvPr/>
          </p:nvSpPr>
          <p:spPr>
            <a:xfrm>
              <a:off x="11361456" y="6195813"/>
              <a:ext cx="548700" cy="548700"/>
            </a:xfrm>
            <a:prstGeom prst="ellipse">
              <a:avLst/>
            </a:prstGeom>
            <a:blipFill rotWithShape="1">
              <a:blip r:embed="rId3">
                <a:alphaModFix/>
              </a:blip>
              <a:tile algn="tl" flip="none" tx="50800" sx="84997" ty="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36"/>
            <p:cNvSpPr/>
            <p:nvPr/>
          </p:nvSpPr>
          <p:spPr>
            <a:xfrm>
              <a:off x="11396488" y="6230844"/>
              <a:ext cx="478500" cy="478500"/>
            </a:xfrm>
            <a:prstGeom prst="ellipse">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 name="Google Shape;99;p36"/>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1pPr>
            <a:lvl2pPr indent="0" lvl="1"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2pPr>
            <a:lvl3pPr indent="0" lvl="2"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3pPr>
            <a:lvl4pPr indent="0" lvl="3"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4pPr>
            <a:lvl5pPr indent="0" lvl="4"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5pPr>
            <a:lvl6pPr indent="0" lvl="5"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6pPr>
            <a:lvl7pPr indent="0" lvl="6"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7pPr>
            <a:lvl8pPr indent="0" lvl="7"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8pPr>
            <a:lvl9pPr indent="0" lvl="8"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 i okomiti tekst" type="vertTx">
  <p:cSld name="VERTICAL_TEXT">
    <p:spTree>
      <p:nvGrpSpPr>
        <p:cNvPr id="100" name="Shape 100"/>
        <p:cNvGrpSpPr/>
        <p:nvPr/>
      </p:nvGrpSpPr>
      <p:grpSpPr>
        <a:xfrm>
          <a:off x="0" y="0"/>
          <a:ext cx="0" cy="0"/>
          <a:chOff x="0" y="0"/>
          <a:chExt cx="0" cy="0"/>
        </a:xfrm>
      </p:grpSpPr>
      <p:sp>
        <p:nvSpPr>
          <p:cNvPr id="101" name="Google Shape;101;p37"/>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7"/>
          <p:cNvSpPr txBox="1"/>
          <p:nvPr>
            <p:ph idx="1" type="body"/>
          </p:nvPr>
        </p:nvSpPr>
        <p:spPr>
          <a:xfrm rot="5400000">
            <a:off x="4073598" y="-882342"/>
            <a:ext cx="4050900" cy="10058400"/>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103" name="Google Shape;103;p37"/>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7"/>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7"/>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1pPr>
            <a:lvl2pPr indent="0" lvl="1"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2pPr>
            <a:lvl3pPr indent="0" lvl="2"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3pPr>
            <a:lvl4pPr indent="0" lvl="3"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4pPr>
            <a:lvl5pPr indent="0" lvl="4"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5pPr>
            <a:lvl6pPr indent="0" lvl="5"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6pPr>
            <a:lvl7pPr indent="0" lvl="6"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7pPr>
            <a:lvl8pPr indent="0" lvl="7"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8pPr>
            <a:lvl9pPr indent="0" lvl="8"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komiti naslov i tekst" type="vertTitleAndTx">
  <p:cSld name="VERTICAL_TITLE_AND_VERTICAL_TEXT">
    <p:spTree>
      <p:nvGrpSpPr>
        <p:cNvPr id="106" name="Shape 106"/>
        <p:cNvGrpSpPr/>
        <p:nvPr/>
      </p:nvGrpSpPr>
      <p:grpSpPr>
        <a:xfrm>
          <a:off x="0" y="0"/>
          <a:ext cx="0" cy="0"/>
          <a:chOff x="0" y="0"/>
          <a:chExt cx="0" cy="0"/>
        </a:xfrm>
      </p:grpSpPr>
      <p:sp>
        <p:nvSpPr>
          <p:cNvPr id="107" name="Google Shape;107;p38"/>
          <p:cNvSpPr txBox="1"/>
          <p:nvPr>
            <p:ph type="title"/>
          </p:nvPr>
        </p:nvSpPr>
        <p:spPr>
          <a:xfrm rot="5400000">
            <a:off x="7181850" y="2076450"/>
            <a:ext cx="5638800" cy="2552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8"/>
          <p:cNvSpPr txBox="1"/>
          <p:nvPr>
            <p:ph idx="1" type="body"/>
          </p:nvPr>
        </p:nvSpPr>
        <p:spPr>
          <a:xfrm rot="5400000">
            <a:off x="2000250" y="-400050"/>
            <a:ext cx="5638800" cy="7505700"/>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109" name="Google Shape;109;p38"/>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38"/>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8"/>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1pPr>
            <a:lvl2pPr indent="0" lvl="1"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2pPr>
            <a:lvl3pPr indent="0" lvl="2"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3pPr>
            <a:lvl4pPr indent="0" lvl="3"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4pPr>
            <a:lvl5pPr indent="0" lvl="4"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5pPr>
            <a:lvl6pPr indent="0" lvl="5"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6pPr>
            <a:lvl7pPr indent="0" lvl="6"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7pPr>
            <a:lvl8pPr indent="0" lvl="7"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8pPr>
            <a:lvl9pPr indent="0" lvl="8"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glavlje sekcije" showMasterSp="0" type="secHead">
  <p:cSld name="SECTION_HEADER">
    <p:spTree>
      <p:nvGrpSpPr>
        <p:cNvPr id="32" name="Shape 32"/>
        <p:cNvGrpSpPr/>
        <p:nvPr/>
      </p:nvGrpSpPr>
      <p:grpSpPr>
        <a:xfrm>
          <a:off x="0" y="0"/>
          <a:ext cx="0" cy="0"/>
          <a:chOff x="0" y="0"/>
          <a:chExt cx="0" cy="0"/>
        </a:xfrm>
      </p:grpSpPr>
      <p:sp>
        <p:nvSpPr>
          <p:cNvPr id="33" name="Google Shape;33;p28"/>
          <p:cNvSpPr/>
          <p:nvPr/>
        </p:nvSpPr>
        <p:spPr>
          <a:xfrm>
            <a:off x="0" y="4917989"/>
            <a:ext cx="12192000" cy="1940100"/>
          </a:xfrm>
          <a:prstGeom prst="rect">
            <a:avLst/>
          </a:prstGeom>
          <a:blipFill rotWithShape="1">
            <a:blip r:embed="rId2">
              <a:alphaModFix amt="85000"/>
            </a:blip>
            <a:tile algn="ctr" flip="xy" tx="0" sx="92002" ty="-704850" sy="89002"/>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8"/>
          <p:cNvSpPr txBox="1"/>
          <p:nvPr>
            <p:ph type="title"/>
          </p:nvPr>
        </p:nvSpPr>
        <p:spPr>
          <a:xfrm>
            <a:off x="2167128" y="1225296"/>
            <a:ext cx="9281100" cy="352050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SzPts val="7200"/>
              <a:buFont typeface="Arial Black"/>
              <a:buNone/>
              <a:defRPr b="0"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8"/>
          <p:cNvSpPr txBox="1"/>
          <p:nvPr>
            <p:ph idx="1" type="body"/>
          </p:nvPr>
        </p:nvSpPr>
        <p:spPr>
          <a:xfrm>
            <a:off x="2165774" y="5020056"/>
            <a:ext cx="9052500" cy="1066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700"/>
              <a:buNone/>
              <a:defRPr sz="2000">
                <a:solidFill>
                  <a:schemeClr val="dk1"/>
                </a:solidFill>
              </a:defRPr>
            </a:lvl1pPr>
            <a:lvl2pPr indent="-228600" lvl="1" marL="914400" algn="l">
              <a:lnSpc>
                <a:spcPct val="90000"/>
              </a:lnSpc>
              <a:spcBef>
                <a:spcPts val="400"/>
              </a:spcBef>
              <a:spcAft>
                <a:spcPts val="0"/>
              </a:spcAft>
              <a:buSzPts val="1530"/>
              <a:buNone/>
              <a:defRPr sz="1800">
                <a:solidFill>
                  <a:srgbClr val="888888"/>
                </a:solidFill>
              </a:defRPr>
            </a:lvl2pPr>
            <a:lvl3pPr indent="-228600" lvl="2" marL="1371600" algn="l">
              <a:lnSpc>
                <a:spcPct val="90000"/>
              </a:lnSpc>
              <a:spcBef>
                <a:spcPts val="400"/>
              </a:spcBef>
              <a:spcAft>
                <a:spcPts val="0"/>
              </a:spcAft>
              <a:buSzPts val="1360"/>
              <a:buNone/>
              <a:defRPr sz="1600">
                <a:solidFill>
                  <a:srgbClr val="888888"/>
                </a:solidFill>
              </a:defRPr>
            </a:lvl3pPr>
            <a:lvl4pPr indent="-228600" lvl="3" marL="1828800" algn="l">
              <a:lnSpc>
                <a:spcPct val="90000"/>
              </a:lnSpc>
              <a:spcBef>
                <a:spcPts val="400"/>
              </a:spcBef>
              <a:spcAft>
                <a:spcPts val="0"/>
              </a:spcAft>
              <a:buSzPts val="1190"/>
              <a:buNone/>
              <a:defRPr sz="1400">
                <a:solidFill>
                  <a:srgbClr val="888888"/>
                </a:solidFill>
              </a:defRPr>
            </a:lvl4pPr>
            <a:lvl5pPr indent="-228600" lvl="4" marL="2286000" algn="l">
              <a:lnSpc>
                <a:spcPct val="90000"/>
              </a:lnSpc>
              <a:spcBef>
                <a:spcPts val="400"/>
              </a:spcBef>
              <a:spcAft>
                <a:spcPts val="0"/>
              </a:spcAft>
              <a:buSzPts val="1190"/>
              <a:buNone/>
              <a:defRPr sz="1400">
                <a:solidFill>
                  <a:srgbClr val="888888"/>
                </a:solidFill>
              </a:defRPr>
            </a:lvl5pPr>
            <a:lvl6pPr indent="-228600" lvl="5" marL="2743200" algn="l">
              <a:lnSpc>
                <a:spcPct val="90000"/>
              </a:lnSpc>
              <a:spcBef>
                <a:spcPts val="400"/>
              </a:spcBef>
              <a:spcAft>
                <a:spcPts val="0"/>
              </a:spcAft>
              <a:buSzPts val="1190"/>
              <a:buNone/>
              <a:defRPr sz="1400">
                <a:solidFill>
                  <a:srgbClr val="888888"/>
                </a:solidFill>
              </a:defRPr>
            </a:lvl6pPr>
            <a:lvl7pPr indent="-228600" lvl="6" marL="3200400" algn="l">
              <a:lnSpc>
                <a:spcPct val="90000"/>
              </a:lnSpc>
              <a:spcBef>
                <a:spcPts val="400"/>
              </a:spcBef>
              <a:spcAft>
                <a:spcPts val="0"/>
              </a:spcAft>
              <a:buSzPts val="1190"/>
              <a:buNone/>
              <a:defRPr sz="1400">
                <a:solidFill>
                  <a:srgbClr val="888888"/>
                </a:solidFill>
              </a:defRPr>
            </a:lvl7pPr>
            <a:lvl8pPr indent="-228600" lvl="7" marL="3657600" algn="l">
              <a:lnSpc>
                <a:spcPct val="90000"/>
              </a:lnSpc>
              <a:spcBef>
                <a:spcPts val="400"/>
              </a:spcBef>
              <a:spcAft>
                <a:spcPts val="0"/>
              </a:spcAft>
              <a:buSzPts val="1190"/>
              <a:buNone/>
              <a:defRPr sz="1400">
                <a:solidFill>
                  <a:srgbClr val="888888"/>
                </a:solidFill>
              </a:defRPr>
            </a:lvl8pPr>
            <a:lvl9pPr indent="-228600" lvl="8" marL="4114800" algn="l">
              <a:lnSpc>
                <a:spcPct val="90000"/>
              </a:lnSpc>
              <a:spcBef>
                <a:spcPts val="400"/>
              </a:spcBef>
              <a:spcAft>
                <a:spcPts val="200"/>
              </a:spcAft>
              <a:buSzPts val="1190"/>
              <a:buNone/>
              <a:defRPr sz="1400">
                <a:solidFill>
                  <a:srgbClr val="888888"/>
                </a:solidFill>
              </a:defRPr>
            </a:lvl9pPr>
          </a:lstStyle>
          <a:p/>
        </p:txBody>
      </p:sp>
      <p:sp>
        <p:nvSpPr>
          <p:cNvPr id="36" name="Google Shape;36;p28"/>
          <p:cNvSpPr txBox="1"/>
          <p:nvPr>
            <p:ph idx="10" type="dt"/>
          </p:nvPr>
        </p:nvSpPr>
        <p:spPr>
          <a:xfrm>
            <a:off x="8593667" y="6272784"/>
            <a:ext cx="2644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8"/>
          <p:cNvSpPr txBox="1"/>
          <p:nvPr>
            <p:ph idx="11" type="ftr"/>
          </p:nvPr>
        </p:nvSpPr>
        <p:spPr>
          <a:xfrm>
            <a:off x="2182708"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38" name="Google Shape;38;p28"/>
          <p:cNvGrpSpPr/>
          <p:nvPr/>
        </p:nvGrpSpPr>
        <p:grpSpPr>
          <a:xfrm>
            <a:off x="897399" y="2325848"/>
            <a:ext cx="1080900" cy="1080900"/>
            <a:chOff x="9685338" y="4460675"/>
            <a:chExt cx="1080900" cy="1080900"/>
          </a:xfrm>
        </p:grpSpPr>
        <p:sp>
          <p:nvSpPr>
            <p:cNvPr id="39" name="Google Shape;39;p28"/>
            <p:cNvSpPr/>
            <p:nvPr/>
          </p:nvSpPr>
          <p:spPr>
            <a:xfrm>
              <a:off x="9685338" y="4460675"/>
              <a:ext cx="1080900" cy="1080900"/>
            </a:xfrm>
            <a:prstGeom prst="ellipse">
              <a:avLst/>
            </a:prstGeom>
            <a:blipFill rotWithShape="1">
              <a:blip r:embed="rId3">
                <a:alphaModFix/>
              </a:blip>
              <a:tile algn="tl" flip="none" tx="0" sx="84997" ty="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8"/>
            <p:cNvSpPr/>
            <p:nvPr/>
          </p:nvSpPr>
          <p:spPr>
            <a:xfrm>
              <a:off x="9793429" y="4568765"/>
              <a:ext cx="864600" cy="864600"/>
            </a:xfrm>
            <a:prstGeom prst="ellipse">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 name="Google Shape;41;p28"/>
          <p:cNvSpPr txBox="1"/>
          <p:nvPr>
            <p:ph idx="12" type="sldNum"/>
          </p:nvPr>
        </p:nvSpPr>
        <p:spPr>
          <a:xfrm>
            <a:off x="843702" y="2506133"/>
            <a:ext cx="1188300" cy="7203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1pPr>
            <a:lvl2pPr indent="0" lvl="1"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2pPr>
            <a:lvl3pPr indent="0" lvl="2"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3pPr>
            <a:lvl4pPr indent="0" lvl="3"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4pPr>
            <a:lvl5pPr indent="0" lvl="4"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5pPr>
            <a:lvl6pPr indent="0" lvl="5"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6pPr>
            <a:lvl7pPr indent="0" lvl="6"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7pPr>
            <a:lvl8pPr indent="0" lvl="7"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8pPr>
            <a:lvl9pPr indent="0" lvl="8" marL="0" algn="ctr">
              <a:lnSpc>
                <a:spcPct val="100000"/>
              </a:lnSpc>
              <a:spcBef>
                <a:spcPts val="0"/>
              </a:spcBef>
              <a:spcAft>
                <a:spcPts val="0"/>
              </a:spcAft>
              <a:buSzPts val="2800"/>
              <a:buNone/>
              <a:defRPr b="0" i="0" sz="28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 name="Shape 42"/>
        <p:cNvGrpSpPr/>
        <p:nvPr/>
      </p:nvGrpSpPr>
      <p:grpSpPr>
        <a:xfrm>
          <a:off x="0" y="0"/>
          <a:ext cx="0" cy="0"/>
          <a:chOff x="0" y="0"/>
          <a:chExt cx="0" cy="0"/>
        </a:xfrm>
      </p:grpSpPr>
      <p:sp>
        <p:nvSpPr>
          <p:cNvPr id="43" name="Google Shape;43;p29"/>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9"/>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9"/>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SzPts val="1400"/>
              <a:buNone/>
              <a:defRPr/>
            </a:lvl1pPr>
            <a:lvl2pPr indent="0" lvl="1" marL="0" marR="0" algn="ctr">
              <a:lnSpc>
                <a:spcPct val="100000"/>
              </a:lnSpc>
              <a:spcBef>
                <a:spcPts val="0"/>
              </a:spcBef>
              <a:spcAft>
                <a:spcPts val="0"/>
              </a:spcAft>
              <a:buSzPts val="1400"/>
              <a:buNone/>
              <a:defRPr/>
            </a:lvl2pPr>
            <a:lvl3pPr indent="0" lvl="2" marL="0" marR="0" algn="ctr">
              <a:lnSpc>
                <a:spcPct val="100000"/>
              </a:lnSpc>
              <a:spcBef>
                <a:spcPts val="0"/>
              </a:spcBef>
              <a:spcAft>
                <a:spcPts val="0"/>
              </a:spcAft>
              <a:buSzPts val="1400"/>
              <a:buNone/>
              <a:defRPr/>
            </a:lvl3pPr>
            <a:lvl4pPr indent="0" lvl="3" marL="0" marR="0" algn="ctr">
              <a:lnSpc>
                <a:spcPct val="100000"/>
              </a:lnSpc>
              <a:spcBef>
                <a:spcPts val="0"/>
              </a:spcBef>
              <a:spcAft>
                <a:spcPts val="0"/>
              </a:spcAft>
              <a:buSzPts val="1400"/>
              <a:buNone/>
              <a:defRPr/>
            </a:lvl4pPr>
            <a:lvl5pPr indent="0" lvl="4" marL="0" marR="0" algn="ctr">
              <a:lnSpc>
                <a:spcPct val="100000"/>
              </a:lnSpc>
              <a:spcBef>
                <a:spcPts val="0"/>
              </a:spcBef>
              <a:spcAft>
                <a:spcPts val="0"/>
              </a:spcAft>
              <a:buSzPts val="1400"/>
              <a:buNone/>
              <a:defRPr/>
            </a:lvl5pPr>
            <a:lvl6pPr indent="0" lvl="5" marL="0" marR="0" algn="ctr">
              <a:lnSpc>
                <a:spcPct val="100000"/>
              </a:lnSpc>
              <a:spcBef>
                <a:spcPts val="0"/>
              </a:spcBef>
              <a:spcAft>
                <a:spcPts val="0"/>
              </a:spcAft>
              <a:buSzPts val="1400"/>
              <a:buNone/>
              <a:defRPr/>
            </a:lvl6pPr>
            <a:lvl7pPr indent="0" lvl="6" marL="0" marR="0" algn="ctr">
              <a:lnSpc>
                <a:spcPct val="100000"/>
              </a:lnSpc>
              <a:spcBef>
                <a:spcPts val="0"/>
              </a:spcBef>
              <a:spcAft>
                <a:spcPts val="0"/>
              </a:spcAft>
              <a:buSzPts val="1400"/>
              <a:buNone/>
              <a:defRPr/>
            </a:lvl7pPr>
            <a:lvl8pPr indent="0" lvl="7" marL="0" marR="0" algn="ctr">
              <a:lnSpc>
                <a:spcPct val="100000"/>
              </a:lnSpc>
              <a:spcBef>
                <a:spcPts val="0"/>
              </a:spcBef>
              <a:spcAft>
                <a:spcPts val="0"/>
              </a:spcAft>
              <a:buSzPts val="1400"/>
              <a:buNone/>
              <a:defRPr/>
            </a:lvl8pPr>
            <a:lvl9pPr indent="0" lvl="8" marL="0" marR="0" algn="ctr">
              <a:lnSpc>
                <a:spcPct val="100000"/>
              </a:lnSpc>
              <a:spcBef>
                <a:spcPts val="0"/>
              </a:spcBef>
              <a:spcAft>
                <a:spcPts val="0"/>
              </a:spcAft>
              <a:buSzPts val="140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 name="Shape 46"/>
        <p:cNvGrpSpPr/>
        <p:nvPr/>
      </p:nvGrpSpPr>
      <p:grpSpPr>
        <a:xfrm>
          <a:off x="0" y="0"/>
          <a:ext cx="0" cy="0"/>
          <a:chOff x="0" y="0"/>
          <a:chExt cx="0" cy="0"/>
        </a:xfrm>
      </p:grpSpPr>
      <p:sp>
        <p:nvSpPr>
          <p:cNvPr id="47" name="Google Shape;47;p30"/>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0"/>
          <p:cNvSpPr txBox="1"/>
          <p:nvPr>
            <p:ph idx="1" type="body"/>
          </p:nvPr>
        </p:nvSpPr>
        <p:spPr>
          <a:xfrm>
            <a:off x="1069848" y="2121408"/>
            <a:ext cx="10058400" cy="405090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a:lvl1pPr>
            <a:lvl2pPr indent="-325755" lvl="1" marL="914400" algn="l">
              <a:lnSpc>
                <a:spcPct val="90000"/>
              </a:lnSpc>
              <a:spcBef>
                <a:spcPts val="400"/>
              </a:spcBef>
              <a:spcAft>
                <a:spcPts val="0"/>
              </a:spcAft>
              <a:buSzPts val="1530"/>
              <a:buChar char="▪"/>
              <a:defRPr/>
            </a:lvl2pPr>
            <a:lvl3pPr indent="-314960" lvl="2" marL="1371600" algn="l">
              <a:lnSpc>
                <a:spcPct val="90000"/>
              </a:lnSpc>
              <a:spcBef>
                <a:spcPts val="400"/>
              </a:spcBef>
              <a:spcAft>
                <a:spcPts val="0"/>
              </a:spcAft>
              <a:buSzPts val="1360"/>
              <a:buChar char="▪"/>
              <a:defRPr/>
            </a:lvl3pPr>
            <a:lvl4pPr indent="-314960" lvl="3" marL="1828800" algn="l">
              <a:lnSpc>
                <a:spcPct val="90000"/>
              </a:lnSpc>
              <a:spcBef>
                <a:spcPts val="400"/>
              </a:spcBef>
              <a:spcAft>
                <a:spcPts val="0"/>
              </a:spcAft>
              <a:buSzPts val="1360"/>
              <a:buChar char="▪"/>
              <a:defRPr/>
            </a:lvl4pPr>
            <a:lvl5pPr indent="-314960" lvl="4" marL="2286000" algn="l">
              <a:lnSpc>
                <a:spcPct val="90000"/>
              </a:lnSpc>
              <a:spcBef>
                <a:spcPts val="400"/>
              </a:spcBef>
              <a:spcAft>
                <a:spcPts val="0"/>
              </a:spcAft>
              <a:buSzPts val="1360"/>
              <a:buChar char="▪"/>
              <a:defRPr/>
            </a:lvl5pPr>
            <a:lvl6pPr indent="-314960" lvl="5" marL="2743200" algn="l">
              <a:lnSpc>
                <a:spcPct val="90000"/>
              </a:lnSpc>
              <a:spcBef>
                <a:spcPts val="400"/>
              </a:spcBef>
              <a:spcAft>
                <a:spcPts val="0"/>
              </a:spcAft>
              <a:buSzPts val="1360"/>
              <a:buChar char="▪"/>
              <a:defRPr/>
            </a:lvl6pPr>
            <a:lvl7pPr indent="-314960" lvl="6" marL="3200400" algn="l">
              <a:lnSpc>
                <a:spcPct val="90000"/>
              </a:lnSpc>
              <a:spcBef>
                <a:spcPts val="400"/>
              </a:spcBef>
              <a:spcAft>
                <a:spcPts val="0"/>
              </a:spcAft>
              <a:buSzPts val="1360"/>
              <a:buChar char="▪"/>
              <a:defRPr/>
            </a:lvl7pPr>
            <a:lvl8pPr indent="-314959" lvl="7" marL="3657600" algn="l">
              <a:lnSpc>
                <a:spcPct val="90000"/>
              </a:lnSpc>
              <a:spcBef>
                <a:spcPts val="400"/>
              </a:spcBef>
              <a:spcAft>
                <a:spcPts val="0"/>
              </a:spcAft>
              <a:buSzPts val="1360"/>
              <a:buChar char="▪"/>
              <a:defRPr/>
            </a:lvl8pPr>
            <a:lvl9pPr indent="-314959" lvl="8" marL="4114800" algn="l">
              <a:lnSpc>
                <a:spcPct val="90000"/>
              </a:lnSpc>
              <a:spcBef>
                <a:spcPts val="400"/>
              </a:spcBef>
              <a:spcAft>
                <a:spcPts val="200"/>
              </a:spcAft>
              <a:buSzPts val="1360"/>
              <a:buChar char="▪"/>
              <a:defRPr/>
            </a:lvl9pPr>
          </a:lstStyle>
          <a:p/>
        </p:txBody>
      </p:sp>
      <p:sp>
        <p:nvSpPr>
          <p:cNvPr id="49" name="Google Shape;49;p30"/>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0"/>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0"/>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SzPts val="1400"/>
              <a:buNone/>
              <a:defRPr/>
            </a:lvl1pPr>
            <a:lvl2pPr indent="0" lvl="1" marL="0" marR="0" algn="ctr">
              <a:lnSpc>
                <a:spcPct val="100000"/>
              </a:lnSpc>
              <a:spcBef>
                <a:spcPts val="0"/>
              </a:spcBef>
              <a:spcAft>
                <a:spcPts val="0"/>
              </a:spcAft>
              <a:buSzPts val="1400"/>
              <a:buNone/>
              <a:defRPr/>
            </a:lvl2pPr>
            <a:lvl3pPr indent="0" lvl="2" marL="0" marR="0" algn="ctr">
              <a:lnSpc>
                <a:spcPct val="100000"/>
              </a:lnSpc>
              <a:spcBef>
                <a:spcPts val="0"/>
              </a:spcBef>
              <a:spcAft>
                <a:spcPts val="0"/>
              </a:spcAft>
              <a:buSzPts val="1400"/>
              <a:buNone/>
              <a:defRPr/>
            </a:lvl3pPr>
            <a:lvl4pPr indent="0" lvl="3" marL="0" marR="0" algn="ctr">
              <a:lnSpc>
                <a:spcPct val="100000"/>
              </a:lnSpc>
              <a:spcBef>
                <a:spcPts val="0"/>
              </a:spcBef>
              <a:spcAft>
                <a:spcPts val="0"/>
              </a:spcAft>
              <a:buSzPts val="1400"/>
              <a:buNone/>
              <a:defRPr/>
            </a:lvl4pPr>
            <a:lvl5pPr indent="0" lvl="4" marL="0" marR="0" algn="ctr">
              <a:lnSpc>
                <a:spcPct val="100000"/>
              </a:lnSpc>
              <a:spcBef>
                <a:spcPts val="0"/>
              </a:spcBef>
              <a:spcAft>
                <a:spcPts val="0"/>
              </a:spcAft>
              <a:buSzPts val="1400"/>
              <a:buNone/>
              <a:defRPr/>
            </a:lvl5pPr>
            <a:lvl6pPr indent="0" lvl="5" marL="0" marR="0" algn="ctr">
              <a:lnSpc>
                <a:spcPct val="100000"/>
              </a:lnSpc>
              <a:spcBef>
                <a:spcPts val="0"/>
              </a:spcBef>
              <a:spcAft>
                <a:spcPts val="0"/>
              </a:spcAft>
              <a:buSzPts val="1400"/>
              <a:buNone/>
              <a:defRPr/>
            </a:lvl6pPr>
            <a:lvl7pPr indent="0" lvl="6" marL="0" marR="0" algn="ctr">
              <a:lnSpc>
                <a:spcPct val="100000"/>
              </a:lnSpc>
              <a:spcBef>
                <a:spcPts val="0"/>
              </a:spcBef>
              <a:spcAft>
                <a:spcPts val="0"/>
              </a:spcAft>
              <a:buSzPts val="1400"/>
              <a:buNone/>
              <a:defRPr/>
            </a:lvl7pPr>
            <a:lvl8pPr indent="0" lvl="7" marL="0" marR="0" algn="ctr">
              <a:lnSpc>
                <a:spcPct val="100000"/>
              </a:lnSpc>
              <a:spcBef>
                <a:spcPts val="0"/>
              </a:spcBef>
              <a:spcAft>
                <a:spcPts val="0"/>
              </a:spcAft>
              <a:buSzPts val="1400"/>
              <a:buNone/>
              <a:defRPr/>
            </a:lvl8pPr>
            <a:lvl9pPr indent="0" lvl="8" marL="0" marR="0" algn="ctr">
              <a:lnSpc>
                <a:spcPct val="100000"/>
              </a:lnSpc>
              <a:spcBef>
                <a:spcPts val="0"/>
              </a:spcBef>
              <a:spcAft>
                <a:spcPts val="0"/>
              </a:spcAft>
              <a:buSzPts val="140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držaj s opisom" showMasterSp="0" type="objTx">
  <p:cSld name="OBJECT_WITH_CAPTION_TEXT">
    <p:spTree>
      <p:nvGrpSpPr>
        <p:cNvPr id="52" name="Shape 52"/>
        <p:cNvGrpSpPr/>
        <p:nvPr/>
      </p:nvGrpSpPr>
      <p:grpSpPr>
        <a:xfrm>
          <a:off x="0" y="0"/>
          <a:ext cx="0" cy="0"/>
          <a:chOff x="0" y="0"/>
          <a:chExt cx="0" cy="0"/>
        </a:xfrm>
      </p:grpSpPr>
      <p:sp>
        <p:nvSpPr>
          <p:cNvPr id="53" name="Google Shape;53;p31"/>
          <p:cNvSpPr/>
          <p:nvPr/>
        </p:nvSpPr>
        <p:spPr>
          <a:xfrm>
            <a:off x="8303740" y="0"/>
            <a:ext cx="3888300" cy="6858000"/>
          </a:xfrm>
          <a:prstGeom prst="rect">
            <a:avLst/>
          </a:prstGeom>
          <a:blipFill rotWithShape="1">
            <a:blip r:embed="rId2">
              <a:alphaModFix amt="60000"/>
            </a:blip>
            <a:tile algn="ctr" flip="xy" tx="0" sx="92002" ty="-704850" sy="89002"/>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1"/>
          <p:cNvSpPr txBox="1"/>
          <p:nvPr>
            <p:ph type="title"/>
          </p:nvPr>
        </p:nvSpPr>
        <p:spPr>
          <a:xfrm>
            <a:off x="8549640" y="685800"/>
            <a:ext cx="3200400" cy="1737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3200"/>
              <a:buFont typeface="Arial Black"/>
              <a:buNone/>
              <a:defRPr b="0"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1"/>
          <p:cNvSpPr txBox="1"/>
          <p:nvPr>
            <p:ph idx="1" type="body"/>
          </p:nvPr>
        </p:nvSpPr>
        <p:spPr>
          <a:xfrm>
            <a:off x="838200" y="685800"/>
            <a:ext cx="6711600" cy="502020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56" name="Google Shape;56;p31"/>
          <p:cNvSpPr txBox="1"/>
          <p:nvPr>
            <p:ph idx="2" type="body"/>
          </p:nvPr>
        </p:nvSpPr>
        <p:spPr>
          <a:xfrm>
            <a:off x="8549640" y="2423160"/>
            <a:ext cx="3200400" cy="3291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90"/>
              <a:buNone/>
              <a:defRPr sz="1400">
                <a:solidFill>
                  <a:srgbClr val="446968"/>
                </a:solidFill>
              </a:defRPr>
            </a:lvl1pPr>
            <a:lvl2pPr indent="-228600" lvl="1" marL="914400" algn="l">
              <a:lnSpc>
                <a:spcPct val="90000"/>
              </a:lnSpc>
              <a:spcBef>
                <a:spcPts val="400"/>
              </a:spcBef>
              <a:spcAft>
                <a:spcPts val="0"/>
              </a:spcAft>
              <a:buSzPts val="1020"/>
              <a:buNone/>
              <a:defRPr sz="1200"/>
            </a:lvl2pPr>
            <a:lvl3pPr indent="-228600" lvl="2" marL="1371600" algn="l">
              <a:lnSpc>
                <a:spcPct val="90000"/>
              </a:lnSpc>
              <a:spcBef>
                <a:spcPts val="400"/>
              </a:spcBef>
              <a:spcAft>
                <a:spcPts val="0"/>
              </a:spcAft>
              <a:buSzPts val="850"/>
              <a:buNone/>
              <a:defRPr sz="1000"/>
            </a:lvl3pPr>
            <a:lvl4pPr indent="-228600" lvl="3" marL="1828800" algn="l">
              <a:lnSpc>
                <a:spcPct val="90000"/>
              </a:lnSpc>
              <a:spcBef>
                <a:spcPts val="400"/>
              </a:spcBef>
              <a:spcAft>
                <a:spcPts val="0"/>
              </a:spcAft>
              <a:buSzPts val="765"/>
              <a:buNone/>
              <a:defRPr sz="900"/>
            </a:lvl4pPr>
            <a:lvl5pPr indent="-228600" lvl="4" marL="2286000" algn="l">
              <a:lnSpc>
                <a:spcPct val="90000"/>
              </a:lnSpc>
              <a:spcBef>
                <a:spcPts val="400"/>
              </a:spcBef>
              <a:spcAft>
                <a:spcPts val="0"/>
              </a:spcAft>
              <a:buSzPts val="765"/>
              <a:buNone/>
              <a:defRPr sz="900"/>
            </a:lvl5pPr>
            <a:lvl6pPr indent="-228600" lvl="5" marL="2743200" algn="l">
              <a:lnSpc>
                <a:spcPct val="90000"/>
              </a:lnSpc>
              <a:spcBef>
                <a:spcPts val="400"/>
              </a:spcBef>
              <a:spcAft>
                <a:spcPts val="0"/>
              </a:spcAft>
              <a:buSzPts val="765"/>
              <a:buNone/>
              <a:defRPr sz="900"/>
            </a:lvl6pPr>
            <a:lvl7pPr indent="-228600" lvl="6" marL="3200400" algn="l">
              <a:lnSpc>
                <a:spcPct val="90000"/>
              </a:lnSpc>
              <a:spcBef>
                <a:spcPts val="400"/>
              </a:spcBef>
              <a:spcAft>
                <a:spcPts val="0"/>
              </a:spcAft>
              <a:buSzPts val="765"/>
              <a:buNone/>
              <a:defRPr sz="900"/>
            </a:lvl7pPr>
            <a:lvl8pPr indent="-228600" lvl="7" marL="3657600" algn="l">
              <a:lnSpc>
                <a:spcPct val="90000"/>
              </a:lnSpc>
              <a:spcBef>
                <a:spcPts val="400"/>
              </a:spcBef>
              <a:spcAft>
                <a:spcPts val="0"/>
              </a:spcAft>
              <a:buSzPts val="765"/>
              <a:buNone/>
              <a:defRPr sz="900"/>
            </a:lvl8pPr>
            <a:lvl9pPr indent="-228600" lvl="8" marL="4114800" algn="l">
              <a:lnSpc>
                <a:spcPct val="90000"/>
              </a:lnSpc>
              <a:spcBef>
                <a:spcPts val="400"/>
              </a:spcBef>
              <a:spcAft>
                <a:spcPts val="200"/>
              </a:spcAft>
              <a:buSzPts val="765"/>
              <a:buNone/>
              <a:defRPr sz="900"/>
            </a:lvl9pPr>
          </a:lstStyle>
          <a:p/>
        </p:txBody>
      </p:sp>
      <p:sp>
        <p:nvSpPr>
          <p:cNvPr id="57" name="Google Shape;57;p31"/>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1"/>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9" name="Google Shape;59;p31"/>
          <p:cNvGrpSpPr/>
          <p:nvPr/>
        </p:nvGrpSpPr>
        <p:grpSpPr>
          <a:xfrm>
            <a:off x="11401346" y="6229474"/>
            <a:ext cx="457232" cy="457232"/>
            <a:chOff x="11361456" y="6195813"/>
            <a:chExt cx="548700" cy="548700"/>
          </a:xfrm>
        </p:grpSpPr>
        <p:sp>
          <p:nvSpPr>
            <p:cNvPr id="60" name="Google Shape;60;p31"/>
            <p:cNvSpPr/>
            <p:nvPr/>
          </p:nvSpPr>
          <p:spPr>
            <a:xfrm>
              <a:off x="11361456" y="6195813"/>
              <a:ext cx="548700" cy="548700"/>
            </a:xfrm>
            <a:prstGeom prst="ellipse">
              <a:avLst/>
            </a:prstGeom>
            <a:blipFill rotWithShape="1">
              <a:blip r:embed="rId3">
                <a:alphaModFix/>
              </a:blip>
              <a:tile algn="tl" flip="none" tx="50800" sx="84997" ty="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1"/>
            <p:cNvSpPr/>
            <p:nvPr/>
          </p:nvSpPr>
          <p:spPr>
            <a:xfrm>
              <a:off x="11396488" y="6230844"/>
              <a:ext cx="478500" cy="478500"/>
            </a:xfrm>
            <a:prstGeom prst="ellipse">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 name="Google Shape;62;p31"/>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1pPr>
            <a:lvl2pPr indent="0" lvl="1"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2pPr>
            <a:lvl3pPr indent="0" lvl="2"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3pPr>
            <a:lvl4pPr indent="0" lvl="3"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4pPr>
            <a:lvl5pPr indent="0" lvl="4"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5pPr>
            <a:lvl6pPr indent="0" lvl="5"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6pPr>
            <a:lvl7pPr indent="0" lvl="6"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7pPr>
            <a:lvl8pPr indent="0" lvl="7"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8pPr>
            <a:lvl9pPr indent="0" lvl="8"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63" name="Shape 63"/>
        <p:cNvGrpSpPr/>
        <p:nvPr/>
      </p:nvGrpSpPr>
      <p:grpSpPr>
        <a:xfrm>
          <a:off x="0" y="0"/>
          <a:ext cx="0" cy="0"/>
          <a:chOff x="0" y="0"/>
          <a:chExt cx="0" cy="0"/>
        </a:xfrm>
      </p:grpSpPr>
      <p:sp>
        <p:nvSpPr>
          <p:cNvPr id="64" name="Google Shape;64;p32"/>
          <p:cNvSpPr txBox="1"/>
          <p:nvPr>
            <p:ph type="title"/>
          </p:nvPr>
        </p:nvSpPr>
        <p:spPr>
          <a:xfrm>
            <a:off x="1295402" y="3308581"/>
            <a:ext cx="9609668" cy="1468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4800"/>
              <a:buNone/>
              <a:defRPr b="0" sz="3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2"/>
          <p:cNvSpPr txBox="1"/>
          <p:nvPr>
            <p:ph idx="1" type="body"/>
          </p:nvPr>
        </p:nvSpPr>
        <p:spPr>
          <a:xfrm>
            <a:off x="1295401" y="4777381"/>
            <a:ext cx="960966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700"/>
              <a:buNone/>
              <a:defRPr sz="2000">
                <a:solidFill>
                  <a:schemeClr val="dk1"/>
                </a:solidFill>
              </a:defRPr>
            </a:lvl1pPr>
            <a:lvl2pPr indent="-228600" lvl="1" marL="914400" algn="l">
              <a:lnSpc>
                <a:spcPct val="90000"/>
              </a:lnSpc>
              <a:spcBef>
                <a:spcPts val="400"/>
              </a:spcBef>
              <a:spcAft>
                <a:spcPts val="0"/>
              </a:spcAft>
              <a:buSzPts val="1530"/>
              <a:buNone/>
              <a:defRPr sz="1800">
                <a:solidFill>
                  <a:srgbClr val="888888"/>
                </a:solidFill>
              </a:defRPr>
            </a:lvl2pPr>
            <a:lvl3pPr indent="-228600" lvl="2" marL="1371600" algn="l">
              <a:lnSpc>
                <a:spcPct val="90000"/>
              </a:lnSpc>
              <a:spcBef>
                <a:spcPts val="400"/>
              </a:spcBef>
              <a:spcAft>
                <a:spcPts val="0"/>
              </a:spcAft>
              <a:buSzPts val="1360"/>
              <a:buNone/>
              <a:defRPr sz="1600">
                <a:solidFill>
                  <a:srgbClr val="888888"/>
                </a:solidFill>
              </a:defRPr>
            </a:lvl3pPr>
            <a:lvl4pPr indent="-228600" lvl="3" marL="1828800" algn="l">
              <a:lnSpc>
                <a:spcPct val="90000"/>
              </a:lnSpc>
              <a:spcBef>
                <a:spcPts val="400"/>
              </a:spcBef>
              <a:spcAft>
                <a:spcPts val="0"/>
              </a:spcAft>
              <a:buSzPts val="1360"/>
              <a:buNone/>
              <a:defRPr sz="1400">
                <a:solidFill>
                  <a:srgbClr val="888888"/>
                </a:solidFill>
              </a:defRPr>
            </a:lvl4pPr>
            <a:lvl5pPr indent="-228600" lvl="4" marL="2286000" algn="l">
              <a:lnSpc>
                <a:spcPct val="90000"/>
              </a:lnSpc>
              <a:spcBef>
                <a:spcPts val="400"/>
              </a:spcBef>
              <a:spcAft>
                <a:spcPts val="0"/>
              </a:spcAft>
              <a:buSzPts val="1360"/>
              <a:buNone/>
              <a:defRPr sz="1400">
                <a:solidFill>
                  <a:srgbClr val="888888"/>
                </a:solidFill>
              </a:defRPr>
            </a:lvl5pPr>
            <a:lvl6pPr indent="-228600" lvl="5" marL="2743200" algn="l">
              <a:lnSpc>
                <a:spcPct val="90000"/>
              </a:lnSpc>
              <a:spcBef>
                <a:spcPts val="400"/>
              </a:spcBef>
              <a:spcAft>
                <a:spcPts val="0"/>
              </a:spcAft>
              <a:buSzPts val="1360"/>
              <a:buNone/>
              <a:defRPr sz="1400">
                <a:solidFill>
                  <a:srgbClr val="888888"/>
                </a:solidFill>
              </a:defRPr>
            </a:lvl6pPr>
            <a:lvl7pPr indent="-228600" lvl="6" marL="3200400" algn="l">
              <a:lnSpc>
                <a:spcPct val="90000"/>
              </a:lnSpc>
              <a:spcBef>
                <a:spcPts val="400"/>
              </a:spcBef>
              <a:spcAft>
                <a:spcPts val="0"/>
              </a:spcAft>
              <a:buSzPts val="1360"/>
              <a:buNone/>
              <a:defRPr sz="1400">
                <a:solidFill>
                  <a:srgbClr val="888888"/>
                </a:solidFill>
              </a:defRPr>
            </a:lvl7pPr>
            <a:lvl8pPr indent="-228600" lvl="7" marL="3657600" algn="l">
              <a:lnSpc>
                <a:spcPct val="90000"/>
              </a:lnSpc>
              <a:spcBef>
                <a:spcPts val="400"/>
              </a:spcBef>
              <a:spcAft>
                <a:spcPts val="0"/>
              </a:spcAft>
              <a:buSzPts val="1360"/>
              <a:buNone/>
              <a:defRPr sz="1400">
                <a:solidFill>
                  <a:srgbClr val="888888"/>
                </a:solidFill>
              </a:defRPr>
            </a:lvl8pPr>
            <a:lvl9pPr indent="-228600" lvl="8" marL="4114800" algn="l">
              <a:lnSpc>
                <a:spcPct val="90000"/>
              </a:lnSpc>
              <a:spcBef>
                <a:spcPts val="400"/>
              </a:spcBef>
              <a:spcAft>
                <a:spcPts val="200"/>
              </a:spcAft>
              <a:buSzPts val="1360"/>
              <a:buNone/>
              <a:defRPr sz="1400">
                <a:solidFill>
                  <a:srgbClr val="888888"/>
                </a:solidFill>
              </a:defRPr>
            </a:lvl9pPr>
          </a:lstStyle>
          <a:p/>
        </p:txBody>
      </p:sp>
      <p:sp>
        <p:nvSpPr>
          <p:cNvPr id="66" name="Google Shape;66;p32"/>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2"/>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2"/>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SzPts val="1400"/>
              <a:buNone/>
              <a:defRPr/>
            </a:lvl1pPr>
            <a:lvl2pPr indent="0" lvl="1" marL="0" marR="0" algn="ctr">
              <a:lnSpc>
                <a:spcPct val="100000"/>
              </a:lnSpc>
              <a:spcBef>
                <a:spcPts val="0"/>
              </a:spcBef>
              <a:spcAft>
                <a:spcPts val="0"/>
              </a:spcAft>
              <a:buSzPts val="1400"/>
              <a:buNone/>
              <a:defRPr/>
            </a:lvl2pPr>
            <a:lvl3pPr indent="0" lvl="2" marL="0" marR="0" algn="ctr">
              <a:lnSpc>
                <a:spcPct val="100000"/>
              </a:lnSpc>
              <a:spcBef>
                <a:spcPts val="0"/>
              </a:spcBef>
              <a:spcAft>
                <a:spcPts val="0"/>
              </a:spcAft>
              <a:buSzPts val="1400"/>
              <a:buNone/>
              <a:defRPr/>
            </a:lvl3pPr>
            <a:lvl4pPr indent="0" lvl="3" marL="0" marR="0" algn="ctr">
              <a:lnSpc>
                <a:spcPct val="100000"/>
              </a:lnSpc>
              <a:spcBef>
                <a:spcPts val="0"/>
              </a:spcBef>
              <a:spcAft>
                <a:spcPts val="0"/>
              </a:spcAft>
              <a:buSzPts val="1400"/>
              <a:buNone/>
              <a:defRPr/>
            </a:lvl4pPr>
            <a:lvl5pPr indent="0" lvl="4" marL="0" marR="0" algn="ctr">
              <a:lnSpc>
                <a:spcPct val="100000"/>
              </a:lnSpc>
              <a:spcBef>
                <a:spcPts val="0"/>
              </a:spcBef>
              <a:spcAft>
                <a:spcPts val="0"/>
              </a:spcAft>
              <a:buSzPts val="1400"/>
              <a:buNone/>
              <a:defRPr/>
            </a:lvl5pPr>
            <a:lvl6pPr indent="0" lvl="5" marL="0" marR="0" algn="ctr">
              <a:lnSpc>
                <a:spcPct val="100000"/>
              </a:lnSpc>
              <a:spcBef>
                <a:spcPts val="0"/>
              </a:spcBef>
              <a:spcAft>
                <a:spcPts val="0"/>
              </a:spcAft>
              <a:buSzPts val="1400"/>
              <a:buNone/>
              <a:defRPr/>
            </a:lvl6pPr>
            <a:lvl7pPr indent="0" lvl="6" marL="0" marR="0" algn="ctr">
              <a:lnSpc>
                <a:spcPct val="100000"/>
              </a:lnSpc>
              <a:spcBef>
                <a:spcPts val="0"/>
              </a:spcBef>
              <a:spcAft>
                <a:spcPts val="0"/>
              </a:spcAft>
              <a:buSzPts val="1400"/>
              <a:buNone/>
              <a:defRPr/>
            </a:lvl7pPr>
            <a:lvl8pPr indent="0" lvl="7" marL="0" marR="0" algn="ctr">
              <a:lnSpc>
                <a:spcPct val="100000"/>
              </a:lnSpc>
              <a:spcBef>
                <a:spcPts val="0"/>
              </a:spcBef>
              <a:spcAft>
                <a:spcPts val="0"/>
              </a:spcAft>
              <a:buSzPts val="1400"/>
              <a:buNone/>
              <a:defRPr/>
            </a:lvl8pPr>
            <a:lvl9pPr indent="0" lvl="8" marL="0" marR="0" algn="ctr">
              <a:lnSpc>
                <a:spcPct val="100000"/>
              </a:lnSpc>
              <a:spcBef>
                <a:spcPts val="0"/>
              </a:spcBef>
              <a:spcAft>
                <a:spcPts val="0"/>
              </a:spcAft>
              <a:buSzPts val="140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sadržaja" type="twoObj">
  <p:cSld name="TWO_OBJECTS">
    <p:spTree>
      <p:nvGrpSpPr>
        <p:cNvPr id="69" name="Shape 69"/>
        <p:cNvGrpSpPr/>
        <p:nvPr/>
      </p:nvGrpSpPr>
      <p:grpSpPr>
        <a:xfrm>
          <a:off x="0" y="0"/>
          <a:ext cx="0" cy="0"/>
          <a:chOff x="0" y="0"/>
          <a:chExt cx="0" cy="0"/>
        </a:xfrm>
      </p:grpSpPr>
      <p:sp>
        <p:nvSpPr>
          <p:cNvPr id="70" name="Google Shape;70;p33"/>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3"/>
          <p:cNvSpPr txBox="1"/>
          <p:nvPr>
            <p:ph idx="1" type="body"/>
          </p:nvPr>
        </p:nvSpPr>
        <p:spPr>
          <a:xfrm>
            <a:off x="1069848" y="2194560"/>
            <a:ext cx="4755000" cy="397770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72" name="Google Shape;72;p33"/>
          <p:cNvSpPr txBox="1"/>
          <p:nvPr>
            <p:ph idx="2" type="body"/>
          </p:nvPr>
        </p:nvSpPr>
        <p:spPr>
          <a:xfrm>
            <a:off x="6364224" y="2194560"/>
            <a:ext cx="4755000" cy="397770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73" name="Google Shape;73;p33"/>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3"/>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3"/>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1pPr>
            <a:lvl2pPr indent="0" lvl="1"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2pPr>
            <a:lvl3pPr indent="0" lvl="2"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3pPr>
            <a:lvl4pPr indent="0" lvl="3"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4pPr>
            <a:lvl5pPr indent="0" lvl="4"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5pPr>
            <a:lvl6pPr indent="0" lvl="5"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6pPr>
            <a:lvl7pPr indent="0" lvl="6"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7pPr>
            <a:lvl8pPr indent="0" lvl="7"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8pPr>
            <a:lvl9pPr indent="0" lvl="8"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poredba" type="twoTxTwoObj">
  <p:cSld name="TWO_OBJECTS_WITH_TEXT">
    <p:spTree>
      <p:nvGrpSpPr>
        <p:cNvPr id="76" name="Shape 76"/>
        <p:cNvGrpSpPr/>
        <p:nvPr/>
      </p:nvGrpSpPr>
      <p:grpSpPr>
        <a:xfrm>
          <a:off x="0" y="0"/>
          <a:ext cx="0" cy="0"/>
          <a:chOff x="0" y="0"/>
          <a:chExt cx="0" cy="0"/>
        </a:xfrm>
      </p:grpSpPr>
      <p:sp>
        <p:nvSpPr>
          <p:cNvPr id="77" name="Google Shape;77;p34"/>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4"/>
          <p:cNvSpPr txBox="1"/>
          <p:nvPr>
            <p:ph idx="1" type="body"/>
          </p:nvPr>
        </p:nvSpPr>
        <p:spPr>
          <a:xfrm>
            <a:off x="1066800" y="2048256"/>
            <a:ext cx="4755000" cy="64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700"/>
              <a:buNone/>
              <a:defRPr b="1" sz="2000">
                <a:solidFill>
                  <a:srgbClr val="689C9B"/>
                </a:solidFill>
              </a:defRPr>
            </a:lvl1pPr>
            <a:lvl2pPr indent="-228600" lvl="1" marL="914400" algn="l">
              <a:lnSpc>
                <a:spcPct val="90000"/>
              </a:lnSpc>
              <a:spcBef>
                <a:spcPts val="400"/>
              </a:spcBef>
              <a:spcAft>
                <a:spcPts val="0"/>
              </a:spcAft>
              <a:buSzPts val="1700"/>
              <a:buNone/>
              <a:defRPr b="1" sz="2000"/>
            </a:lvl2pPr>
            <a:lvl3pPr indent="-228600" lvl="2" marL="1371600" algn="l">
              <a:lnSpc>
                <a:spcPct val="90000"/>
              </a:lnSpc>
              <a:spcBef>
                <a:spcPts val="400"/>
              </a:spcBef>
              <a:spcAft>
                <a:spcPts val="0"/>
              </a:spcAft>
              <a:buSzPts val="1530"/>
              <a:buNone/>
              <a:defRPr b="1" sz="1800"/>
            </a:lvl3pPr>
            <a:lvl4pPr indent="-228600" lvl="3" marL="1828800" algn="l">
              <a:lnSpc>
                <a:spcPct val="90000"/>
              </a:lnSpc>
              <a:spcBef>
                <a:spcPts val="400"/>
              </a:spcBef>
              <a:spcAft>
                <a:spcPts val="0"/>
              </a:spcAft>
              <a:buSzPts val="1360"/>
              <a:buNone/>
              <a:defRPr b="1" sz="1600"/>
            </a:lvl4pPr>
            <a:lvl5pPr indent="-228600" lvl="4" marL="2286000" algn="l">
              <a:lnSpc>
                <a:spcPct val="90000"/>
              </a:lnSpc>
              <a:spcBef>
                <a:spcPts val="400"/>
              </a:spcBef>
              <a:spcAft>
                <a:spcPts val="0"/>
              </a:spcAft>
              <a:buSzPts val="1360"/>
              <a:buNone/>
              <a:defRPr b="1" sz="1600"/>
            </a:lvl5pPr>
            <a:lvl6pPr indent="-228600" lvl="5" marL="2743200" algn="l">
              <a:lnSpc>
                <a:spcPct val="90000"/>
              </a:lnSpc>
              <a:spcBef>
                <a:spcPts val="400"/>
              </a:spcBef>
              <a:spcAft>
                <a:spcPts val="0"/>
              </a:spcAft>
              <a:buSzPts val="1360"/>
              <a:buNone/>
              <a:defRPr b="1" sz="1600"/>
            </a:lvl6pPr>
            <a:lvl7pPr indent="-228600" lvl="6" marL="3200400" algn="l">
              <a:lnSpc>
                <a:spcPct val="90000"/>
              </a:lnSpc>
              <a:spcBef>
                <a:spcPts val="400"/>
              </a:spcBef>
              <a:spcAft>
                <a:spcPts val="0"/>
              </a:spcAft>
              <a:buSzPts val="1360"/>
              <a:buNone/>
              <a:defRPr b="1" sz="1600"/>
            </a:lvl7pPr>
            <a:lvl8pPr indent="-228600" lvl="7" marL="3657600" algn="l">
              <a:lnSpc>
                <a:spcPct val="90000"/>
              </a:lnSpc>
              <a:spcBef>
                <a:spcPts val="400"/>
              </a:spcBef>
              <a:spcAft>
                <a:spcPts val="0"/>
              </a:spcAft>
              <a:buSzPts val="1360"/>
              <a:buNone/>
              <a:defRPr b="1" sz="1600"/>
            </a:lvl8pPr>
            <a:lvl9pPr indent="-228600" lvl="8" marL="4114800" algn="l">
              <a:lnSpc>
                <a:spcPct val="90000"/>
              </a:lnSpc>
              <a:spcBef>
                <a:spcPts val="400"/>
              </a:spcBef>
              <a:spcAft>
                <a:spcPts val="200"/>
              </a:spcAft>
              <a:buSzPts val="1360"/>
              <a:buNone/>
              <a:defRPr b="1" sz="1600"/>
            </a:lvl9pPr>
          </a:lstStyle>
          <a:p/>
        </p:txBody>
      </p:sp>
      <p:sp>
        <p:nvSpPr>
          <p:cNvPr id="79" name="Google Shape;79;p34"/>
          <p:cNvSpPr txBox="1"/>
          <p:nvPr>
            <p:ph idx="2" type="body"/>
          </p:nvPr>
        </p:nvSpPr>
        <p:spPr>
          <a:xfrm>
            <a:off x="1069848" y="2743200"/>
            <a:ext cx="4755000" cy="329190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80" name="Google Shape;80;p34"/>
          <p:cNvSpPr txBox="1"/>
          <p:nvPr>
            <p:ph idx="3" type="body"/>
          </p:nvPr>
        </p:nvSpPr>
        <p:spPr>
          <a:xfrm>
            <a:off x="6364224" y="2048256"/>
            <a:ext cx="4755000" cy="64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700"/>
              <a:buNone/>
              <a:defRPr b="1" sz="2000">
                <a:solidFill>
                  <a:srgbClr val="689C9B"/>
                </a:solidFill>
              </a:defRPr>
            </a:lvl1pPr>
            <a:lvl2pPr indent="-228600" lvl="1" marL="914400" algn="l">
              <a:lnSpc>
                <a:spcPct val="90000"/>
              </a:lnSpc>
              <a:spcBef>
                <a:spcPts val="400"/>
              </a:spcBef>
              <a:spcAft>
                <a:spcPts val="0"/>
              </a:spcAft>
              <a:buSzPts val="1700"/>
              <a:buNone/>
              <a:defRPr b="1" sz="2000"/>
            </a:lvl2pPr>
            <a:lvl3pPr indent="-228600" lvl="2" marL="1371600" algn="l">
              <a:lnSpc>
                <a:spcPct val="90000"/>
              </a:lnSpc>
              <a:spcBef>
                <a:spcPts val="400"/>
              </a:spcBef>
              <a:spcAft>
                <a:spcPts val="0"/>
              </a:spcAft>
              <a:buSzPts val="1530"/>
              <a:buNone/>
              <a:defRPr b="1" sz="1800"/>
            </a:lvl3pPr>
            <a:lvl4pPr indent="-228600" lvl="3" marL="1828800" algn="l">
              <a:lnSpc>
                <a:spcPct val="90000"/>
              </a:lnSpc>
              <a:spcBef>
                <a:spcPts val="400"/>
              </a:spcBef>
              <a:spcAft>
                <a:spcPts val="0"/>
              </a:spcAft>
              <a:buSzPts val="1360"/>
              <a:buNone/>
              <a:defRPr b="1" sz="1600"/>
            </a:lvl4pPr>
            <a:lvl5pPr indent="-228600" lvl="4" marL="2286000" algn="l">
              <a:lnSpc>
                <a:spcPct val="90000"/>
              </a:lnSpc>
              <a:spcBef>
                <a:spcPts val="400"/>
              </a:spcBef>
              <a:spcAft>
                <a:spcPts val="0"/>
              </a:spcAft>
              <a:buSzPts val="1360"/>
              <a:buNone/>
              <a:defRPr b="1" sz="1600"/>
            </a:lvl5pPr>
            <a:lvl6pPr indent="-228600" lvl="5" marL="2743200" algn="l">
              <a:lnSpc>
                <a:spcPct val="90000"/>
              </a:lnSpc>
              <a:spcBef>
                <a:spcPts val="400"/>
              </a:spcBef>
              <a:spcAft>
                <a:spcPts val="0"/>
              </a:spcAft>
              <a:buSzPts val="1360"/>
              <a:buNone/>
              <a:defRPr b="1" sz="1600"/>
            </a:lvl6pPr>
            <a:lvl7pPr indent="-228600" lvl="6" marL="3200400" algn="l">
              <a:lnSpc>
                <a:spcPct val="90000"/>
              </a:lnSpc>
              <a:spcBef>
                <a:spcPts val="400"/>
              </a:spcBef>
              <a:spcAft>
                <a:spcPts val="0"/>
              </a:spcAft>
              <a:buSzPts val="1360"/>
              <a:buNone/>
              <a:defRPr b="1" sz="1600"/>
            </a:lvl7pPr>
            <a:lvl8pPr indent="-228600" lvl="7" marL="3657600" algn="l">
              <a:lnSpc>
                <a:spcPct val="90000"/>
              </a:lnSpc>
              <a:spcBef>
                <a:spcPts val="400"/>
              </a:spcBef>
              <a:spcAft>
                <a:spcPts val="0"/>
              </a:spcAft>
              <a:buSzPts val="1360"/>
              <a:buNone/>
              <a:defRPr b="1" sz="1600"/>
            </a:lvl8pPr>
            <a:lvl9pPr indent="-228600" lvl="8" marL="4114800" algn="l">
              <a:lnSpc>
                <a:spcPct val="90000"/>
              </a:lnSpc>
              <a:spcBef>
                <a:spcPts val="400"/>
              </a:spcBef>
              <a:spcAft>
                <a:spcPts val="200"/>
              </a:spcAft>
              <a:buSzPts val="1360"/>
              <a:buNone/>
              <a:defRPr b="1" sz="1600"/>
            </a:lvl9pPr>
          </a:lstStyle>
          <a:p/>
        </p:txBody>
      </p:sp>
      <p:sp>
        <p:nvSpPr>
          <p:cNvPr id="81" name="Google Shape;81;p34"/>
          <p:cNvSpPr txBox="1"/>
          <p:nvPr>
            <p:ph idx="4" type="body"/>
          </p:nvPr>
        </p:nvSpPr>
        <p:spPr>
          <a:xfrm>
            <a:off x="6364224" y="2743200"/>
            <a:ext cx="4755000" cy="329190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82" name="Google Shape;82;p34"/>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4"/>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4"/>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1pPr>
            <a:lvl2pPr indent="0" lvl="1"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2pPr>
            <a:lvl3pPr indent="0" lvl="2"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3pPr>
            <a:lvl4pPr indent="0" lvl="3"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4pPr>
            <a:lvl5pPr indent="0" lvl="4"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5pPr>
            <a:lvl6pPr indent="0" lvl="5"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6pPr>
            <a:lvl7pPr indent="0" lvl="6"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7pPr>
            <a:lvl8pPr indent="0" lvl="7"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8pPr>
            <a:lvl9pPr indent="0" lvl="8"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o naslov" type="titleOnly">
  <p:cSld name="TITLE_ONLY">
    <p:spTree>
      <p:nvGrpSpPr>
        <p:cNvPr id="85" name="Shape 85"/>
        <p:cNvGrpSpPr/>
        <p:nvPr/>
      </p:nvGrpSpPr>
      <p:grpSpPr>
        <a:xfrm>
          <a:off x="0" y="0"/>
          <a:ext cx="0" cy="0"/>
          <a:chOff x="0" y="0"/>
          <a:chExt cx="0" cy="0"/>
        </a:xfrm>
      </p:grpSpPr>
      <p:sp>
        <p:nvSpPr>
          <p:cNvPr id="86" name="Google Shape;86;p35"/>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5"/>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5"/>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5"/>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1pPr>
            <a:lvl2pPr indent="0" lvl="1"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2pPr>
            <a:lvl3pPr indent="0" lvl="2"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3pPr>
            <a:lvl4pPr indent="0" lvl="3"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4pPr>
            <a:lvl5pPr indent="0" lvl="4"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5pPr>
            <a:lvl6pPr indent="0" lvl="5"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6pPr>
            <a:lvl7pPr indent="0" lvl="6"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7pPr>
            <a:lvl8pPr indent="0" lvl="7"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8pPr>
            <a:lvl9pPr indent="0" lvl="8" marL="0" algn="ctr">
              <a:lnSpc>
                <a:spcPct val="100000"/>
              </a:lnSpc>
              <a:spcBef>
                <a:spcPts val="0"/>
              </a:spcBef>
              <a:spcAft>
                <a:spcPts val="0"/>
              </a:spcAft>
              <a:buSzPts val="1400"/>
              <a:buNone/>
              <a:defRPr b="0" i="0" sz="14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3.png"/><Relationship Id="rId2" Type="http://schemas.openxmlformats.org/officeDocument/2006/relationships/image" Target="../media/image1.jpg"/><Relationship Id="rId3" Type="http://schemas.openxmlformats.org/officeDocument/2006/relationships/image" Target="../media/image6.jpg"/><Relationship Id="rId4" Type="http://schemas.openxmlformats.org/officeDocument/2006/relationships/image" Target="../media/image9.pn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theme" Target="../theme/theme1.xml"/><Relationship Id="rId16" Type="http://schemas.openxmlformats.org/officeDocument/2006/relationships/slideLayout" Target="../slideLayouts/slideLayout12.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0000"/>
              </a:buClr>
              <a:buSzPts val="4800"/>
              <a:buFont typeface="Arial Black"/>
              <a:buNone/>
              <a:defRPr b="0" i="0" sz="4800" u="none" cap="none" strike="noStrike">
                <a:solidFill>
                  <a:srgbClr val="000000"/>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6"/>
          <p:cNvSpPr txBox="1"/>
          <p:nvPr>
            <p:ph idx="1" type="body"/>
          </p:nvPr>
        </p:nvSpPr>
        <p:spPr>
          <a:xfrm>
            <a:off x="1069848" y="2121408"/>
            <a:ext cx="10058400" cy="4050900"/>
          </a:xfrm>
          <a:prstGeom prst="rect">
            <a:avLst/>
          </a:prstGeom>
          <a:noFill/>
          <a:ln>
            <a:noFill/>
          </a:ln>
        </p:spPr>
        <p:txBody>
          <a:bodyPr anchorCtr="0" anchor="t" bIns="45700" lIns="91425" spcFirstLastPara="1" rIns="91425" wrap="square" tIns="45700">
            <a:normAutofit/>
          </a:bodyPr>
          <a:lstStyle>
            <a:lvl1pPr indent="-336550" lvl="0" marL="457200" marR="0" rtl="0" algn="l">
              <a:lnSpc>
                <a:spcPct val="90000"/>
              </a:lnSpc>
              <a:spcBef>
                <a:spcPts val="1200"/>
              </a:spcBef>
              <a:spcAft>
                <a:spcPts val="0"/>
              </a:spcAft>
              <a:buClr>
                <a:srgbClr val="689C9B"/>
              </a:buClr>
              <a:buSzPts val="1700"/>
              <a:buFont typeface="Noto Sans Symbols"/>
              <a:buChar char="▪"/>
              <a:defRPr b="0" i="0" sz="2000" u="none" cap="none" strike="noStrike">
                <a:solidFill>
                  <a:schemeClr val="dk1"/>
                </a:solidFill>
                <a:latin typeface="Arial"/>
                <a:ea typeface="Arial"/>
                <a:cs typeface="Arial"/>
                <a:sym typeface="Arial"/>
              </a:defRPr>
            </a:lvl1pPr>
            <a:lvl2pPr indent="-325755" lvl="1" marL="914400" marR="0" rtl="0" algn="l">
              <a:lnSpc>
                <a:spcPct val="90000"/>
              </a:lnSpc>
              <a:spcBef>
                <a:spcPts val="400"/>
              </a:spcBef>
              <a:spcAft>
                <a:spcPts val="0"/>
              </a:spcAft>
              <a:buClr>
                <a:srgbClr val="689C9B"/>
              </a:buClr>
              <a:buSzPts val="1530"/>
              <a:buFont typeface="Noto Sans Symbols"/>
              <a:buChar char="▪"/>
              <a:defRPr b="0" i="0" sz="1800" u="none" cap="none" strike="noStrike">
                <a:solidFill>
                  <a:schemeClr val="dk1"/>
                </a:solidFill>
                <a:latin typeface="Arial"/>
                <a:ea typeface="Arial"/>
                <a:cs typeface="Arial"/>
                <a:sym typeface="Arial"/>
              </a:defRPr>
            </a:lvl2pPr>
            <a:lvl3pPr indent="-314960" lvl="2" marL="1371600" marR="0" rtl="0" algn="l">
              <a:lnSpc>
                <a:spcPct val="90000"/>
              </a:lnSpc>
              <a:spcBef>
                <a:spcPts val="400"/>
              </a:spcBef>
              <a:spcAft>
                <a:spcPts val="0"/>
              </a:spcAft>
              <a:buClr>
                <a:srgbClr val="689C9B"/>
              </a:buClr>
              <a:buSzPts val="1360"/>
              <a:buFont typeface="Noto Sans Symbols"/>
              <a:buChar char="▪"/>
              <a:defRPr b="0" i="0" sz="1600" u="none" cap="none" strike="noStrike">
                <a:solidFill>
                  <a:schemeClr val="dk1"/>
                </a:solidFill>
                <a:latin typeface="Arial"/>
                <a:ea typeface="Arial"/>
                <a:cs typeface="Arial"/>
                <a:sym typeface="Arial"/>
              </a:defRPr>
            </a:lvl3pPr>
            <a:lvl4pPr indent="-314960" lvl="3" marL="1828800" marR="0" rtl="0" algn="l">
              <a:lnSpc>
                <a:spcPct val="90000"/>
              </a:lnSpc>
              <a:spcBef>
                <a:spcPts val="400"/>
              </a:spcBef>
              <a:spcAft>
                <a:spcPts val="0"/>
              </a:spcAft>
              <a:buClr>
                <a:srgbClr val="689C9B"/>
              </a:buClr>
              <a:buSzPts val="1360"/>
              <a:buFont typeface="Noto Sans Symbols"/>
              <a:buChar char="▪"/>
              <a:defRPr b="0" i="0" sz="1600" u="none" cap="none" strike="noStrike">
                <a:solidFill>
                  <a:schemeClr val="dk1"/>
                </a:solidFill>
                <a:latin typeface="Arial"/>
                <a:ea typeface="Arial"/>
                <a:cs typeface="Arial"/>
                <a:sym typeface="Arial"/>
              </a:defRPr>
            </a:lvl4pPr>
            <a:lvl5pPr indent="-314960" lvl="4" marL="2286000" marR="0" rtl="0" algn="l">
              <a:lnSpc>
                <a:spcPct val="90000"/>
              </a:lnSpc>
              <a:spcBef>
                <a:spcPts val="400"/>
              </a:spcBef>
              <a:spcAft>
                <a:spcPts val="0"/>
              </a:spcAft>
              <a:buClr>
                <a:srgbClr val="689C9B"/>
              </a:buClr>
              <a:buSzPts val="1360"/>
              <a:buFont typeface="Noto Sans Symbols"/>
              <a:buChar char="▪"/>
              <a:defRPr b="0" i="0" sz="1600" u="none" cap="none" strike="noStrike">
                <a:solidFill>
                  <a:schemeClr val="dk1"/>
                </a:solidFill>
                <a:latin typeface="Arial"/>
                <a:ea typeface="Arial"/>
                <a:cs typeface="Arial"/>
                <a:sym typeface="Arial"/>
              </a:defRPr>
            </a:lvl5pPr>
            <a:lvl6pPr indent="-314960" lvl="5" marL="2743200" marR="0" rtl="0" algn="l">
              <a:lnSpc>
                <a:spcPct val="90000"/>
              </a:lnSpc>
              <a:spcBef>
                <a:spcPts val="400"/>
              </a:spcBef>
              <a:spcAft>
                <a:spcPts val="0"/>
              </a:spcAft>
              <a:buClr>
                <a:srgbClr val="689C9B"/>
              </a:buClr>
              <a:buSzPts val="1360"/>
              <a:buFont typeface="Noto Sans Symbols"/>
              <a:buChar char="▪"/>
              <a:defRPr b="0" i="0" sz="1600" u="none" cap="none" strike="noStrike">
                <a:solidFill>
                  <a:schemeClr val="dk1"/>
                </a:solidFill>
                <a:latin typeface="Arial"/>
                <a:ea typeface="Arial"/>
                <a:cs typeface="Arial"/>
                <a:sym typeface="Arial"/>
              </a:defRPr>
            </a:lvl6pPr>
            <a:lvl7pPr indent="-314960" lvl="6" marL="3200400" marR="0" rtl="0" algn="l">
              <a:lnSpc>
                <a:spcPct val="90000"/>
              </a:lnSpc>
              <a:spcBef>
                <a:spcPts val="400"/>
              </a:spcBef>
              <a:spcAft>
                <a:spcPts val="0"/>
              </a:spcAft>
              <a:buClr>
                <a:srgbClr val="689C9B"/>
              </a:buClr>
              <a:buSzPts val="1360"/>
              <a:buFont typeface="Noto Sans Symbols"/>
              <a:buChar char="▪"/>
              <a:defRPr b="0" i="0" sz="1600" u="none" cap="none" strike="noStrike">
                <a:solidFill>
                  <a:schemeClr val="dk1"/>
                </a:solidFill>
                <a:latin typeface="Arial"/>
                <a:ea typeface="Arial"/>
                <a:cs typeface="Arial"/>
                <a:sym typeface="Arial"/>
              </a:defRPr>
            </a:lvl7pPr>
            <a:lvl8pPr indent="-314959" lvl="7" marL="3657600" marR="0" rtl="0" algn="l">
              <a:lnSpc>
                <a:spcPct val="90000"/>
              </a:lnSpc>
              <a:spcBef>
                <a:spcPts val="400"/>
              </a:spcBef>
              <a:spcAft>
                <a:spcPts val="0"/>
              </a:spcAft>
              <a:buClr>
                <a:srgbClr val="689C9B"/>
              </a:buClr>
              <a:buSzPts val="1360"/>
              <a:buFont typeface="Noto Sans Symbols"/>
              <a:buChar char="▪"/>
              <a:defRPr b="0" i="0" sz="1600" u="none" cap="none" strike="noStrike">
                <a:solidFill>
                  <a:schemeClr val="dk1"/>
                </a:solidFill>
                <a:latin typeface="Arial"/>
                <a:ea typeface="Arial"/>
                <a:cs typeface="Arial"/>
                <a:sym typeface="Arial"/>
              </a:defRPr>
            </a:lvl8pPr>
            <a:lvl9pPr indent="-314959" lvl="8" marL="4114800" marR="0" rtl="0" algn="l">
              <a:lnSpc>
                <a:spcPct val="90000"/>
              </a:lnSpc>
              <a:spcBef>
                <a:spcPts val="400"/>
              </a:spcBef>
              <a:spcAft>
                <a:spcPts val="200"/>
              </a:spcAft>
              <a:buClr>
                <a:srgbClr val="689C9B"/>
              </a:buClr>
              <a:buSzPts val="1360"/>
              <a:buFont typeface="Noto Sans Symbols"/>
              <a:buChar char="▪"/>
              <a:defRPr b="0" i="0" sz="1600" u="none" cap="none" strike="noStrike">
                <a:solidFill>
                  <a:schemeClr val="dk1"/>
                </a:solidFill>
                <a:latin typeface="Arial"/>
                <a:ea typeface="Arial"/>
                <a:cs typeface="Arial"/>
                <a:sym typeface="Arial"/>
              </a:defRPr>
            </a:lvl9pPr>
          </a:lstStyle>
          <a:p/>
        </p:txBody>
      </p:sp>
      <p:sp>
        <p:nvSpPr>
          <p:cNvPr id="8" name="Google Shape;8;p26"/>
          <p:cNvSpPr txBox="1"/>
          <p:nvPr>
            <p:ph idx="10" type="dt"/>
          </p:nvPr>
        </p:nvSpPr>
        <p:spPr>
          <a:xfrm>
            <a:off x="7964424" y="6272784"/>
            <a:ext cx="32736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1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26"/>
          <p:cNvSpPr txBox="1"/>
          <p:nvPr>
            <p:ph idx="11" type="ftr"/>
          </p:nvPr>
        </p:nvSpPr>
        <p:spPr>
          <a:xfrm>
            <a:off x="1088136" y="6272784"/>
            <a:ext cx="6327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grpSp>
        <p:nvGrpSpPr>
          <p:cNvPr id="10" name="Google Shape;10;p26"/>
          <p:cNvGrpSpPr/>
          <p:nvPr/>
        </p:nvGrpSpPr>
        <p:grpSpPr>
          <a:xfrm>
            <a:off x="11401346" y="6229474"/>
            <a:ext cx="457232" cy="457232"/>
            <a:chOff x="11361456" y="6195813"/>
            <a:chExt cx="548700" cy="548700"/>
          </a:xfrm>
        </p:grpSpPr>
        <p:sp>
          <p:nvSpPr>
            <p:cNvPr id="11" name="Google Shape;11;p26"/>
            <p:cNvSpPr/>
            <p:nvPr/>
          </p:nvSpPr>
          <p:spPr>
            <a:xfrm>
              <a:off x="11361456" y="6195813"/>
              <a:ext cx="548700" cy="548700"/>
            </a:xfrm>
            <a:prstGeom prst="ellipse">
              <a:avLst/>
            </a:prstGeom>
            <a:blipFill rotWithShape="1">
              <a:blip r:embed="rId1">
                <a:alphaModFix/>
              </a:blip>
              <a:tile algn="tl" flip="none" tx="50800" sx="84997" ty="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6"/>
            <p:cNvSpPr/>
            <p:nvPr/>
          </p:nvSpPr>
          <p:spPr>
            <a:xfrm>
              <a:off x="11396488" y="6230844"/>
              <a:ext cx="478500" cy="478500"/>
            </a:xfrm>
            <a:prstGeom prst="ellipse">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 name="Google Shape;13;p26"/>
          <p:cNvSpPr txBox="1"/>
          <p:nvPr>
            <p:ph idx="12" type="sldNum"/>
          </p:nvPr>
        </p:nvSpPr>
        <p:spPr>
          <a:xfrm>
            <a:off x="11311128" y="6272784"/>
            <a:ext cx="640200" cy="365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Black"/>
                <a:ea typeface="Arial Black"/>
                <a:cs typeface="Arial Black"/>
                <a:sym typeface="Arial Black"/>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Black"/>
                <a:ea typeface="Arial Black"/>
                <a:cs typeface="Arial Black"/>
                <a:sym typeface="Arial Black"/>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Black"/>
                <a:ea typeface="Arial Black"/>
                <a:cs typeface="Arial Black"/>
                <a:sym typeface="Arial Black"/>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Black"/>
                <a:ea typeface="Arial Black"/>
                <a:cs typeface="Arial Black"/>
                <a:sym typeface="Arial Black"/>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Black"/>
                <a:ea typeface="Arial Black"/>
                <a:cs typeface="Arial Black"/>
                <a:sym typeface="Arial Black"/>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Black"/>
                <a:ea typeface="Arial Black"/>
                <a:cs typeface="Arial Black"/>
                <a:sym typeface="Arial Black"/>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Black"/>
                <a:ea typeface="Arial Black"/>
                <a:cs typeface="Arial Black"/>
                <a:sym typeface="Arial Black"/>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Black"/>
                <a:ea typeface="Arial Black"/>
                <a:cs typeface="Arial Black"/>
                <a:sym typeface="Arial Black"/>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Black"/>
                <a:ea typeface="Arial Black"/>
                <a:cs typeface="Arial Black"/>
                <a:sym typeface="Arial Black"/>
              </a:defRPr>
            </a:lvl9pPr>
          </a:lstStyle>
          <a:p>
            <a:pPr indent="0" lvl="0" marL="0" rtl="0" algn="ctr">
              <a:spcBef>
                <a:spcPts val="0"/>
              </a:spcBef>
              <a:spcAft>
                <a:spcPts val="0"/>
              </a:spcAft>
              <a:buNone/>
            </a:pPr>
            <a:fld id="{00000000-1234-1234-1234-123412341234}" type="slidenum">
              <a:rPr lang="en-US"/>
              <a:t>‹#›</a:t>
            </a:fld>
            <a:endParaRPr/>
          </a:p>
        </p:txBody>
      </p:sp>
      <p:pic>
        <p:nvPicPr>
          <p:cNvPr descr="Slika na kojoj se prikazuje tekst&#10;&#10;Opis je automatski generiran" id="14" name="Google Shape;14;p26"/>
          <p:cNvPicPr preferRelativeResize="0"/>
          <p:nvPr/>
        </p:nvPicPr>
        <p:blipFill rotWithShape="1">
          <a:blip r:embed="rId2">
            <a:alphaModFix/>
          </a:blip>
          <a:srcRect b="0" l="0" r="0" t="0"/>
          <a:stretch/>
        </p:blipFill>
        <p:spPr>
          <a:xfrm>
            <a:off x="0" y="0"/>
            <a:ext cx="1771389" cy="718085"/>
          </a:xfrm>
          <a:prstGeom prst="rect">
            <a:avLst/>
          </a:prstGeom>
          <a:noFill/>
          <a:ln>
            <a:noFill/>
          </a:ln>
        </p:spPr>
      </p:pic>
      <p:pic>
        <p:nvPicPr>
          <p:cNvPr id="15" name="Google Shape;15;p26"/>
          <p:cNvPicPr preferRelativeResize="0"/>
          <p:nvPr/>
        </p:nvPicPr>
        <p:blipFill rotWithShape="1">
          <a:blip r:embed="rId3">
            <a:alphaModFix/>
          </a:blip>
          <a:srcRect b="0" l="0" r="0" t="0"/>
          <a:stretch/>
        </p:blipFill>
        <p:spPr>
          <a:xfrm>
            <a:off x="4554807" y="0"/>
            <a:ext cx="1895012" cy="806388"/>
          </a:xfrm>
          <a:prstGeom prst="rect">
            <a:avLst/>
          </a:prstGeom>
          <a:noFill/>
          <a:ln>
            <a:noFill/>
          </a:ln>
        </p:spPr>
      </p:pic>
      <p:pic>
        <p:nvPicPr>
          <p:cNvPr descr="Slika na kojoj se prikazuje tekst&#10;&#10;Opis je automatski generiran" id="16" name="Google Shape;16;p26"/>
          <p:cNvPicPr preferRelativeResize="0"/>
          <p:nvPr/>
        </p:nvPicPr>
        <p:blipFill rotWithShape="1">
          <a:blip r:embed="rId4">
            <a:alphaModFix/>
          </a:blip>
          <a:srcRect b="0" l="0" r="0" t="0"/>
          <a:stretch/>
        </p:blipFill>
        <p:spPr>
          <a:xfrm>
            <a:off x="10024063" y="25005"/>
            <a:ext cx="1927144" cy="5094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en.climate-data.org/asia/cyprus/limassol/limassol-1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11" Type="http://schemas.openxmlformats.org/officeDocument/2006/relationships/image" Target="../media/image25.jpg"/><Relationship Id="rId10" Type="http://schemas.openxmlformats.org/officeDocument/2006/relationships/image" Target="../media/image31.jpg"/><Relationship Id="rId13" Type="http://schemas.openxmlformats.org/officeDocument/2006/relationships/image" Target="../media/image30.jpg"/><Relationship Id="rId12" Type="http://schemas.openxmlformats.org/officeDocument/2006/relationships/image" Target="../media/image28.jpg"/><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34.jpg"/><Relationship Id="rId9" Type="http://schemas.openxmlformats.org/officeDocument/2006/relationships/image" Target="../media/image35.jpg"/><Relationship Id="rId15" Type="http://schemas.openxmlformats.org/officeDocument/2006/relationships/image" Target="../media/image26.jpg"/><Relationship Id="rId14" Type="http://schemas.openxmlformats.org/officeDocument/2006/relationships/image" Target="../media/image33.jpg"/><Relationship Id="rId16" Type="http://schemas.openxmlformats.org/officeDocument/2006/relationships/image" Target="../media/image32.jpg"/><Relationship Id="rId5" Type="http://schemas.openxmlformats.org/officeDocument/2006/relationships/image" Target="../media/image22.jpg"/><Relationship Id="rId6" Type="http://schemas.openxmlformats.org/officeDocument/2006/relationships/image" Target="../media/image27.jpg"/><Relationship Id="rId7" Type="http://schemas.openxmlformats.org/officeDocument/2006/relationships/image" Target="../media/image24.jpg"/><Relationship Id="rId8"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
          <p:cNvSpPr txBox="1"/>
          <p:nvPr>
            <p:ph type="ctrTitle"/>
          </p:nvPr>
        </p:nvSpPr>
        <p:spPr>
          <a:xfrm>
            <a:off x="2688164" y="1284884"/>
            <a:ext cx="6815669" cy="1515533"/>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SzPts val="7200"/>
              <a:buNone/>
            </a:pPr>
            <a:br>
              <a:rPr b="1" lang="en-US">
                <a:latin typeface="Calibri"/>
                <a:ea typeface="Calibri"/>
                <a:cs typeface="Calibri"/>
                <a:sym typeface="Calibri"/>
              </a:rPr>
            </a:br>
            <a:br>
              <a:rPr b="1" lang="en-US">
                <a:latin typeface="Calibri"/>
                <a:ea typeface="Calibri"/>
                <a:cs typeface="Calibri"/>
                <a:sym typeface="Calibri"/>
              </a:rPr>
            </a:br>
            <a:br>
              <a:rPr b="1" lang="en-US">
                <a:latin typeface="Calibri"/>
                <a:ea typeface="Calibri"/>
                <a:cs typeface="Calibri"/>
                <a:sym typeface="Calibri"/>
              </a:rPr>
            </a:br>
            <a:r>
              <a:rPr lang="en-US">
                <a:solidFill>
                  <a:srgbClr val="006666"/>
                </a:solidFill>
              </a:rPr>
              <a:t>Erasmus+ AgroFuture 1</a:t>
            </a:r>
            <a:br>
              <a:rPr lang="en-US">
                <a:latin typeface="Calibri"/>
                <a:ea typeface="Calibri"/>
                <a:cs typeface="Calibri"/>
                <a:sym typeface="Calibri"/>
              </a:rPr>
            </a:br>
            <a:endParaRPr/>
          </a:p>
        </p:txBody>
      </p:sp>
      <p:sp>
        <p:nvSpPr>
          <p:cNvPr id="117" name="Google Shape;117;p1"/>
          <p:cNvSpPr txBox="1"/>
          <p:nvPr>
            <p:ph idx="1" type="subTitle"/>
          </p:nvPr>
        </p:nvSpPr>
        <p:spPr>
          <a:xfrm>
            <a:off x="2150399" y="4698836"/>
            <a:ext cx="7891200" cy="1069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1870"/>
              <a:buNone/>
            </a:pPr>
            <a:r>
              <a:rPr lang="en-US">
                <a:solidFill>
                  <a:srgbClr val="FF0000"/>
                </a:solidFill>
              </a:rPr>
              <a:t>Limassol, Cyprus</a:t>
            </a:r>
            <a:endParaRPr/>
          </a:p>
          <a:p>
            <a:pPr indent="0" lvl="0" marL="0" rtl="0" algn="ctr">
              <a:lnSpc>
                <a:spcPct val="90000"/>
              </a:lnSpc>
              <a:spcBef>
                <a:spcPts val="1200"/>
              </a:spcBef>
              <a:spcAft>
                <a:spcPts val="0"/>
              </a:spcAft>
              <a:buSzPts val="1870"/>
              <a:buNone/>
            </a:pPr>
            <a:r>
              <a:rPr lang="en-US">
                <a:solidFill>
                  <a:srgbClr val="FF0000"/>
                </a:solidFill>
              </a:rPr>
              <a:t>23.04.2023-06.05.2023</a:t>
            </a:r>
            <a:endParaRPr/>
          </a:p>
        </p:txBody>
      </p:sp>
      <p:sp>
        <p:nvSpPr>
          <p:cNvPr id="118" name="Google Shape;118;p1"/>
          <p:cNvSpPr txBox="1"/>
          <p:nvPr/>
        </p:nvSpPr>
        <p:spPr>
          <a:xfrm>
            <a:off x="2688164" y="3834581"/>
            <a:ext cx="667706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Calibri"/>
                <a:ea typeface="Calibri"/>
                <a:cs typeface="Calibri"/>
                <a:sym typeface="Calibri"/>
              </a:rPr>
              <a:t>br. projekta 2022-1-HR01-KA121-VET-000066979 u sklopu VET akreditacije</a:t>
            </a:r>
            <a:endParaRPr b="0" i="0" sz="16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
                                            <p:txEl>
                                              <p:pRg end="0" st="0"/>
                                            </p:txEl>
                                          </p:spTgt>
                                        </p:tgtEl>
                                        <p:attrNameLst>
                                          <p:attrName>style.visibility</p:attrName>
                                        </p:attrNameLst>
                                      </p:cBhvr>
                                      <p:to>
                                        <p:strVal val="visible"/>
                                      </p:to>
                                    </p:set>
                                    <p:animEffect filter="fade" transition="in">
                                      <p:cBhvr>
                                        <p:cTn dur="500"/>
                                        <p:tgtEl>
                                          <p:spTgt spid="117">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7">
                                            <p:txEl>
                                              <p:pRg end="1" st="1"/>
                                            </p:txEl>
                                          </p:spTgt>
                                        </p:tgtEl>
                                        <p:attrNameLst>
                                          <p:attrName>style.visibility</p:attrName>
                                        </p:attrNameLst>
                                      </p:cBhvr>
                                      <p:to>
                                        <p:strVal val="visible"/>
                                      </p:to>
                                    </p:set>
                                    <p:animEffect filter="fade" transition="in">
                                      <p:cBhvr>
                                        <p:cTn dur="500"/>
                                        <p:tgtEl>
                                          <p:spTgt spid="11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0"/>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graphicFrame>
        <p:nvGraphicFramePr>
          <p:cNvPr id="175" name="Google Shape;175;p10"/>
          <p:cNvGraphicFramePr/>
          <p:nvPr/>
        </p:nvGraphicFramePr>
        <p:xfrm>
          <a:off x="1295402" y="982132"/>
          <a:ext cx="3000000" cy="3000000"/>
        </p:xfrm>
        <a:graphic>
          <a:graphicData uri="http://schemas.openxmlformats.org/drawingml/2006/table">
            <a:tbl>
              <a:tblPr bandRow="1" firstCol="1" firstRow="1">
                <a:noFill/>
                <a:tableStyleId>{9E6EDEA6-BEEF-4FB9-B112-00AB1AB48516}</a:tableStyleId>
              </a:tblPr>
              <a:tblGrid>
                <a:gridCol w="1600200"/>
                <a:gridCol w="1600200"/>
                <a:gridCol w="1123950"/>
                <a:gridCol w="1253300"/>
                <a:gridCol w="1287375"/>
                <a:gridCol w="2736175"/>
              </a:tblGrid>
              <a:tr h="2446875">
                <a:tc>
                  <a:txBody>
                    <a:bodyPr/>
                    <a:lstStyle/>
                    <a:p>
                      <a:pPr indent="0" lvl="0" marL="0" marR="0" rtl="0" algn="l">
                        <a:lnSpc>
                          <a:spcPct val="107000"/>
                        </a:lnSpc>
                        <a:spcBef>
                          <a:spcPts val="0"/>
                        </a:spcBef>
                        <a:spcAft>
                          <a:spcPts val="0"/>
                        </a:spcAft>
                        <a:buNone/>
                      </a:pPr>
                      <a:r>
                        <a:rPr lang="en-US" sz="1800" u="none" cap="none" strike="noStrike"/>
                        <a:t>Line 7</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Type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Number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Water per plant</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Droppers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Comment</a:t>
                      </a:r>
                      <a:endParaRPr sz="1800" u="none" cap="none" strike="noStrike">
                        <a:latin typeface="Calibri"/>
                        <a:ea typeface="Calibri"/>
                        <a:cs typeface="Calibri"/>
                        <a:sym typeface="Calibri"/>
                      </a:endParaRPr>
                    </a:p>
                  </a:txBody>
                  <a:tcPr marT="0" marB="0" marR="68575" marL="68575"/>
                </a:tc>
              </a:tr>
              <a:tr h="244687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Goji </a:t>
                      </a:r>
                      <a:r>
                        <a:rPr lang="en-US" sz="1800"/>
                        <a:t>berries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47</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13.5l/hour</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Goji barriers water needs are 350-500 liters yearly</a:t>
                      </a:r>
                      <a:endParaRPr sz="18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1"/>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graphicFrame>
        <p:nvGraphicFramePr>
          <p:cNvPr id="181" name="Google Shape;181;p11"/>
          <p:cNvGraphicFramePr/>
          <p:nvPr/>
        </p:nvGraphicFramePr>
        <p:xfrm>
          <a:off x="1295401" y="982132"/>
          <a:ext cx="3000000" cy="3000000"/>
        </p:xfrm>
        <a:graphic>
          <a:graphicData uri="http://schemas.openxmlformats.org/drawingml/2006/table">
            <a:tbl>
              <a:tblPr bandRow="1" firstCol="1" firstRow="1">
                <a:noFill/>
                <a:tableStyleId>{9E6EDEA6-BEEF-4FB9-B112-00AB1AB48516}</a:tableStyleId>
              </a:tblPr>
              <a:tblGrid>
                <a:gridCol w="1600200"/>
                <a:gridCol w="1600200"/>
                <a:gridCol w="1123950"/>
                <a:gridCol w="1253300"/>
                <a:gridCol w="1287375"/>
                <a:gridCol w="2736175"/>
              </a:tblGrid>
              <a:tr h="2446875">
                <a:tc>
                  <a:txBody>
                    <a:bodyPr/>
                    <a:lstStyle/>
                    <a:p>
                      <a:pPr indent="0" lvl="0" marL="0" marR="0" rtl="0" algn="l">
                        <a:lnSpc>
                          <a:spcPct val="107000"/>
                        </a:lnSpc>
                        <a:spcBef>
                          <a:spcPts val="0"/>
                        </a:spcBef>
                        <a:spcAft>
                          <a:spcPts val="0"/>
                        </a:spcAft>
                        <a:buNone/>
                      </a:pPr>
                      <a:r>
                        <a:rPr lang="en-US" sz="1800" u="none" cap="none" strike="noStrike"/>
                        <a:t>Line 8</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Type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Number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Water per plant</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Droppers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Comment</a:t>
                      </a:r>
                      <a:endParaRPr sz="1800" u="none" cap="none" strike="noStrike">
                        <a:latin typeface="Calibri"/>
                        <a:ea typeface="Calibri"/>
                        <a:cs typeface="Calibri"/>
                        <a:sym typeface="Calibri"/>
                      </a:endParaRPr>
                    </a:p>
                  </a:txBody>
                  <a:tcPr marT="0" marB="0" marR="68575" marL="68575"/>
                </a:tc>
              </a:tr>
              <a:tr h="244687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Aronia</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58</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13.3l/hour</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Aronia water needs are 500-700 liters yearly</a:t>
                      </a:r>
                      <a:endParaRPr sz="1800" u="none" cap="none" strike="noStrike">
                        <a:latin typeface="Calibri"/>
                        <a:ea typeface="Calibri"/>
                        <a:cs typeface="Calibri"/>
                        <a:sym typeface="Calibri"/>
                      </a:endParaRPr>
                    </a:p>
                  </a:txBody>
                  <a:tcPr marT="0" marB="0" marR="68575" marL="68575"/>
                </a:tc>
              </a:tr>
            </a:tbl>
          </a:graphicData>
        </a:graphic>
      </p:graphicFrame>
      <p:sp>
        <p:nvSpPr>
          <p:cNvPr id="182" name="Google Shape;182;p11"/>
          <p:cNvSpPr/>
          <p:nvPr/>
        </p:nvSpPr>
        <p:spPr>
          <a:xfrm>
            <a:off x="3055938" y="3865563"/>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2"/>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pic>
        <p:nvPicPr>
          <p:cNvPr descr="Slika na kojoj se prikazuje osoba, vanjski, odijevanje, tlo&#10;&#10;Opis je automatski generiran" id="188" name="Google Shape;188;p12"/>
          <p:cNvPicPr preferRelativeResize="0"/>
          <p:nvPr>
            <p:ph idx="1" type="body"/>
          </p:nvPr>
        </p:nvPicPr>
        <p:blipFill rotWithShape="1">
          <a:blip r:embed="rId3">
            <a:alphaModFix/>
          </a:blip>
          <a:srcRect b="0" l="0" r="0" t="0"/>
          <a:stretch/>
        </p:blipFill>
        <p:spPr>
          <a:xfrm>
            <a:off x="421121" y="2093832"/>
            <a:ext cx="6731848" cy="4051300"/>
          </a:xfrm>
          <a:prstGeom prst="rect">
            <a:avLst/>
          </a:prstGeom>
          <a:noFill/>
          <a:ln>
            <a:noFill/>
          </a:ln>
        </p:spPr>
      </p:pic>
      <p:pic>
        <p:nvPicPr>
          <p:cNvPr descr="Slika na kojoj se prikazuje vanjski, tlo, nebo, odijevanje&#10;&#10;Opis je automatski generiran" id="189" name="Google Shape;189;p12"/>
          <p:cNvPicPr preferRelativeResize="0"/>
          <p:nvPr/>
        </p:nvPicPr>
        <p:blipFill rotWithShape="1">
          <a:blip r:embed="rId4">
            <a:alphaModFix/>
          </a:blip>
          <a:srcRect b="0" l="0" r="0" t="0"/>
          <a:stretch/>
        </p:blipFill>
        <p:spPr>
          <a:xfrm>
            <a:off x="7557756" y="709562"/>
            <a:ext cx="4434348" cy="59124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3"/>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800"/>
              <a:buNone/>
            </a:pPr>
            <a:r>
              <a:rPr lang="en-US" sz="5400">
                <a:latin typeface="Calibri"/>
                <a:ea typeface="Calibri"/>
                <a:cs typeface="Calibri"/>
                <a:sym typeface="Calibri"/>
              </a:rPr>
              <a:t>Average yearly rainfall in Parekklisia, Limassol, Cyprus</a:t>
            </a:r>
            <a:endParaRPr sz="5400"/>
          </a:p>
        </p:txBody>
      </p:sp>
      <p:sp>
        <p:nvSpPr>
          <p:cNvPr id="195" name="Google Shape;195;p13"/>
          <p:cNvSpPr txBox="1"/>
          <p:nvPr>
            <p:ph idx="1" type="body"/>
          </p:nvPr>
        </p:nvSpPr>
        <p:spPr>
          <a:xfrm>
            <a:off x="1069848" y="2121408"/>
            <a:ext cx="10058400" cy="4050900"/>
          </a:xfrm>
          <a:prstGeom prst="rect">
            <a:avLst/>
          </a:prstGeom>
          <a:noFill/>
          <a:ln>
            <a:noFill/>
          </a:ln>
        </p:spPr>
        <p:txBody>
          <a:bodyPr anchorCtr="0" anchor="t" bIns="45700" lIns="91425" spcFirstLastPara="1" rIns="91425" wrap="square" tIns="45700">
            <a:normAutofit/>
          </a:bodyPr>
          <a:lstStyle/>
          <a:p>
            <a:pPr indent="0" lvl="0" marL="0" marR="0" rtl="0" algn="l">
              <a:lnSpc>
                <a:spcPct val="107000"/>
              </a:lnSpc>
              <a:spcBef>
                <a:spcPts val="0"/>
              </a:spcBef>
              <a:spcAft>
                <a:spcPts val="0"/>
              </a:spcAft>
              <a:buSzPts val="1700"/>
              <a:buChar char="▪"/>
            </a:pPr>
            <a:r>
              <a:rPr lang="en-US" sz="2000">
                <a:latin typeface="Calibri"/>
                <a:ea typeface="Calibri"/>
                <a:cs typeface="Calibri"/>
                <a:sym typeface="Calibri"/>
              </a:rPr>
              <a:t>Rainfall in Parakklesia is about </a:t>
            </a:r>
            <a:r>
              <a:rPr b="1" lang="en-US" sz="2000">
                <a:latin typeface="Calibri"/>
                <a:ea typeface="Calibri"/>
                <a:cs typeface="Calibri"/>
                <a:sym typeface="Calibri"/>
              </a:rPr>
              <a:t>96,73</a:t>
            </a:r>
            <a:r>
              <a:rPr lang="en-US" sz="2000">
                <a:latin typeface="Calibri"/>
                <a:ea typeface="Calibri"/>
                <a:cs typeface="Calibri"/>
                <a:sym typeface="Calibri"/>
              </a:rPr>
              <a:t> l liters annually (8,07 per month). </a:t>
            </a:r>
            <a:endParaRPr/>
          </a:p>
          <a:p>
            <a:pPr indent="0" lvl="0" marL="0" marR="0" rtl="0" algn="l">
              <a:lnSpc>
                <a:spcPct val="107000"/>
              </a:lnSpc>
              <a:spcBef>
                <a:spcPts val="800"/>
              </a:spcBef>
              <a:spcAft>
                <a:spcPts val="0"/>
              </a:spcAft>
              <a:buSzPts val="1700"/>
              <a:buChar char="▪"/>
            </a:pPr>
            <a:r>
              <a:rPr lang="en-US" sz="2000">
                <a:latin typeface="Calibri"/>
                <a:ea typeface="Calibri"/>
                <a:cs typeface="Calibri"/>
                <a:sym typeface="Calibri"/>
              </a:rPr>
              <a:t>In winter months the average rainfall is 23,2 l (December), 25,4 l (January) and 13,3 (February), which makes </a:t>
            </a:r>
            <a:r>
              <a:rPr b="1" lang="en-US" sz="2000">
                <a:latin typeface="Calibri"/>
                <a:ea typeface="Calibri"/>
                <a:cs typeface="Calibri"/>
                <a:sym typeface="Calibri"/>
              </a:rPr>
              <a:t>61,9</a:t>
            </a:r>
            <a:r>
              <a:rPr lang="en-US" sz="2000">
                <a:latin typeface="Calibri"/>
                <a:ea typeface="Calibri"/>
                <a:cs typeface="Calibri"/>
                <a:sym typeface="Calibri"/>
              </a:rPr>
              <a:t> l (20,63 l average per month) in 3 winter months. </a:t>
            </a:r>
            <a:endParaRPr/>
          </a:p>
          <a:p>
            <a:pPr indent="0" lvl="0" marL="0" marR="0" rtl="0" algn="l">
              <a:lnSpc>
                <a:spcPct val="107000"/>
              </a:lnSpc>
              <a:spcBef>
                <a:spcPts val="800"/>
              </a:spcBef>
              <a:spcAft>
                <a:spcPts val="0"/>
              </a:spcAft>
              <a:buSzPts val="1700"/>
              <a:buChar char="▪"/>
            </a:pPr>
            <a:r>
              <a:rPr lang="en-US" sz="2000">
                <a:latin typeface="Calibri"/>
                <a:ea typeface="Calibri"/>
                <a:cs typeface="Calibri"/>
                <a:sym typeface="Calibri"/>
              </a:rPr>
              <a:t>In the rest of the year there is less precipitation: March: 7,6; April 3,4; May: 4,1; June: 0,9; July; 0.2; August: 0,4; September: 1,6; October; 8,1; November: 8,6, which makes </a:t>
            </a:r>
            <a:r>
              <a:rPr b="1" lang="en-US" sz="2000">
                <a:latin typeface="Calibri"/>
                <a:ea typeface="Calibri"/>
                <a:cs typeface="Calibri"/>
                <a:sym typeface="Calibri"/>
              </a:rPr>
              <a:t>34,83</a:t>
            </a:r>
            <a:r>
              <a:rPr lang="en-US" sz="2000">
                <a:latin typeface="Calibri"/>
                <a:ea typeface="Calibri"/>
                <a:cs typeface="Calibri"/>
                <a:sym typeface="Calibri"/>
              </a:rPr>
              <a:t> l (an average of 3,87 liter per month) in spring/summer/autumn. </a:t>
            </a:r>
            <a:endParaRPr/>
          </a:p>
          <a:p>
            <a:pPr indent="0" lvl="0" marL="0" marR="0" rtl="0" algn="l">
              <a:lnSpc>
                <a:spcPct val="107000"/>
              </a:lnSpc>
              <a:spcBef>
                <a:spcPts val="800"/>
              </a:spcBef>
              <a:spcAft>
                <a:spcPts val="0"/>
              </a:spcAft>
              <a:buSzPts val="1700"/>
              <a:buChar char="▪"/>
            </a:pPr>
            <a:r>
              <a:rPr lang="en-US" sz="2000">
                <a:latin typeface="Calibri"/>
                <a:ea typeface="Calibri"/>
                <a:cs typeface="Calibri"/>
                <a:sym typeface="Calibri"/>
              </a:rPr>
              <a:t>Especially dry months are summer </a:t>
            </a:r>
            <a:r>
              <a:rPr lang="en-US">
                <a:latin typeface="Calibri"/>
                <a:ea typeface="Calibri"/>
                <a:cs typeface="Calibri"/>
                <a:sym typeface="Calibri"/>
              </a:rPr>
              <a:t>months</a:t>
            </a:r>
            <a:r>
              <a:rPr lang="en-US" sz="2000">
                <a:latin typeface="Calibri"/>
                <a:ea typeface="Calibri"/>
                <a:cs typeface="Calibri"/>
                <a:sym typeface="Calibri"/>
              </a:rPr>
              <a:t> </a:t>
            </a:r>
            <a:r>
              <a:rPr b="1" lang="en-US" sz="2000">
                <a:latin typeface="Calibri"/>
                <a:ea typeface="Calibri"/>
                <a:cs typeface="Calibri"/>
                <a:sym typeface="Calibri"/>
              </a:rPr>
              <a:t>June, July and August </a:t>
            </a:r>
            <a:r>
              <a:rPr lang="en-US" sz="2000">
                <a:latin typeface="Calibri"/>
                <a:ea typeface="Calibri"/>
                <a:cs typeface="Calibri"/>
                <a:sym typeface="Calibri"/>
              </a:rPr>
              <a:t>with </a:t>
            </a:r>
            <a:r>
              <a:rPr b="1" lang="en-US" sz="2000">
                <a:latin typeface="Calibri"/>
                <a:ea typeface="Calibri"/>
                <a:cs typeface="Calibri"/>
                <a:sym typeface="Calibri"/>
              </a:rPr>
              <a:t>1,5 l</a:t>
            </a:r>
            <a:r>
              <a:rPr lang="en-US" sz="2000">
                <a:latin typeface="Calibri"/>
                <a:ea typeface="Calibri"/>
                <a:cs typeface="Calibri"/>
                <a:sym typeface="Calibri"/>
              </a:rPr>
              <a:t> of precipitation (0,5 on average).  </a:t>
            </a:r>
            <a:endParaRPr/>
          </a:p>
          <a:p>
            <a:pPr indent="-228600" lvl="0" marL="457200" rtl="0" algn="l">
              <a:lnSpc>
                <a:spcPct val="90000"/>
              </a:lnSpc>
              <a:spcBef>
                <a:spcPts val="2000"/>
              </a:spcBef>
              <a:spcAft>
                <a:spcPts val="0"/>
              </a:spcAft>
              <a:buSzPts val="17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5">
                                            <p:txEl>
                                              <p:pRg end="0" st="0"/>
                                            </p:txEl>
                                          </p:spTgt>
                                        </p:tgtEl>
                                        <p:attrNameLst>
                                          <p:attrName>style.visibility</p:attrName>
                                        </p:attrNameLst>
                                      </p:cBhvr>
                                      <p:to>
                                        <p:strVal val="visible"/>
                                      </p:to>
                                    </p:set>
                                    <p:animEffect filter="fade" transition="in">
                                      <p:cBhvr>
                                        <p:cTn dur="500"/>
                                        <p:tgtEl>
                                          <p:spTgt spid="195">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5">
                                            <p:txEl>
                                              <p:pRg end="1" st="1"/>
                                            </p:txEl>
                                          </p:spTgt>
                                        </p:tgtEl>
                                        <p:attrNameLst>
                                          <p:attrName>style.visibility</p:attrName>
                                        </p:attrNameLst>
                                      </p:cBhvr>
                                      <p:to>
                                        <p:strVal val="visible"/>
                                      </p:to>
                                    </p:set>
                                    <p:animEffect filter="fade" transition="in">
                                      <p:cBhvr>
                                        <p:cTn dur="500"/>
                                        <p:tgtEl>
                                          <p:spTgt spid="195">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95">
                                            <p:txEl>
                                              <p:pRg end="2" st="2"/>
                                            </p:txEl>
                                          </p:spTgt>
                                        </p:tgtEl>
                                        <p:attrNameLst>
                                          <p:attrName>style.visibility</p:attrName>
                                        </p:attrNameLst>
                                      </p:cBhvr>
                                      <p:to>
                                        <p:strVal val="visible"/>
                                      </p:to>
                                    </p:set>
                                    <p:animEffect filter="fade" transition="in">
                                      <p:cBhvr>
                                        <p:cTn dur="500"/>
                                        <p:tgtEl>
                                          <p:spTgt spid="195">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95">
                                            <p:txEl>
                                              <p:pRg end="3" st="3"/>
                                            </p:txEl>
                                          </p:spTgt>
                                        </p:tgtEl>
                                        <p:attrNameLst>
                                          <p:attrName>style.visibility</p:attrName>
                                        </p:attrNameLst>
                                      </p:cBhvr>
                                      <p:to>
                                        <p:strVal val="visible"/>
                                      </p:to>
                                    </p:set>
                                    <p:animEffect filter="fade" transition="in">
                                      <p:cBhvr>
                                        <p:cTn dur="500"/>
                                        <p:tgtEl>
                                          <p:spTgt spid="195">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95">
                                            <p:txEl>
                                              <p:pRg end="4" st="4"/>
                                            </p:txEl>
                                          </p:spTgt>
                                        </p:tgtEl>
                                        <p:attrNameLst>
                                          <p:attrName>style.visibility</p:attrName>
                                        </p:attrNameLst>
                                      </p:cBhvr>
                                      <p:to>
                                        <p:strVal val="visible"/>
                                      </p:to>
                                    </p:set>
                                    <p:animEffect filter="fade" transition="in">
                                      <p:cBhvr>
                                        <p:cTn dur="500"/>
                                        <p:tgtEl>
                                          <p:spTgt spid="19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4"/>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sp>
        <p:nvSpPr>
          <p:cNvPr id="201" name="Google Shape;201;p14"/>
          <p:cNvSpPr txBox="1"/>
          <p:nvPr>
            <p:ph idx="1" type="body"/>
          </p:nvPr>
        </p:nvSpPr>
        <p:spPr>
          <a:xfrm>
            <a:off x="1069848" y="2121408"/>
            <a:ext cx="10058400" cy="405090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200"/>
              </a:spcBef>
              <a:spcAft>
                <a:spcPts val="0"/>
              </a:spcAft>
              <a:buSzPts val="1700"/>
              <a:buNone/>
            </a:pPr>
            <a:r>
              <a:t/>
            </a:r>
            <a:endParaRPr/>
          </a:p>
        </p:txBody>
      </p:sp>
      <p:pic>
        <p:nvPicPr>
          <p:cNvPr descr="average-rainfall-mm-grap" id="202" name="Google Shape;202;p14"/>
          <p:cNvPicPr preferRelativeResize="0"/>
          <p:nvPr/>
        </p:nvPicPr>
        <p:blipFill rotWithShape="1">
          <a:blip r:embed="rId3">
            <a:alphaModFix/>
          </a:blip>
          <a:srcRect b="0" l="0" r="0" t="0"/>
          <a:stretch/>
        </p:blipFill>
        <p:spPr>
          <a:xfrm>
            <a:off x="0" y="0"/>
            <a:ext cx="12192000" cy="68579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5"/>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800"/>
              <a:buNone/>
            </a:pPr>
            <a:r>
              <a:rPr lang="en-US" sz="5400">
                <a:latin typeface="Calibri"/>
                <a:ea typeface="Calibri"/>
                <a:cs typeface="Calibri"/>
                <a:sym typeface="Calibri"/>
              </a:rPr>
              <a:t>Average yearly temperature in Parekklisia, Limassol, Cyprus</a:t>
            </a:r>
            <a:endParaRPr sz="5400"/>
          </a:p>
        </p:txBody>
      </p:sp>
      <p:sp>
        <p:nvSpPr>
          <p:cNvPr id="208" name="Google Shape;208;p15"/>
          <p:cNvSpPr txBox="1"/>
          <p:nvPr>
            <p:ph idx="1" type="body"/>
          </p:nvPr>
        </p:nvSpPr>
        <p:spPr>
          <a:xfrm>
            <a:off x="1069848" y="2121408"/>
            <a:ext cx="10058400" cy="4050900"/>
          </a:xfrm>
          <a:prstGeom prst="rect">
            <a:avLst/>
          </a:prstGeom>
          <a:noFill/>
          <a:ln>
            <a:noFill/>
          </a:ln>
        </p:spPr>
        <p:txBody>
          <a:bodyPr anchorCtr="0" anchor="t" bIns="45700" lIns="91425" spcFirstLastPara="1" rIns="91425" wrap="square" tIns="45700">
            <a:normAutofit/>
          </a:bodyPr>
          <a:lstStyle/>
          <a:p>
            <a:pPr indent="0" lvl="0" marL="0" marR="0" rtl="0" algn="l">
              <a:lnSpc>
                <a:spcPct val="107000"/>
              </a:lnSpc>
              <a:spcBef>
                <a:spcPts val="0"/>
              </a:spcBef>
              <a:spcAft>
                <a:spcPts val="0"/>
              </a:spcAft>
              <a:buSzPts val="1700"/>
              <a:buChar char="▪"/>
            </a:pPr>
            <a:r>
              <a:rPr lang="en-US" sz="1800">
                <a:latin typeface="Calibri"/>
                <a:ea typeface="Calibri"/>
                <a:cs typeface="Calibri"/>
                <a:sym typeface="Calibri"/>
              </a:rPr>
              <a:t>According to </a:t>
            </a:r>
            <a:r>
              <a:rPr lang="en-US" sz="1800" u="sng">
                <a:solidFill>
                  <a:srgbClr val="0000FF"/>
                </a:solidFill>
                <a:latin typeface="Calibri"/>
                <a:ea typeface="Calibri"/>
                <a:cs typeface="Calibri"/>
                <a:sym typeface="Calibri"/>
                <a:hlinkClick r:id="rId3">
                  <a:extLst>
                    <a:ext uri="{A12FA001-AC4F-418D-AE19-62706E023703}">
                      <ahyp:hlinkClr val="tx"/>
                    </a:ext>
                  </a:extLst>
                </a:hlinkClick>
              </a:rPr>
              <a:t>https://en.climate-data.org/asia/cyprus/limassol/limassol-15/</a:t>
            </a:r>
            <a:r>
              <a:rPr lang="en-US" sz="1800">
                <a:latin typeface="Calibri"/>
                <a:ea typeface="Calibri"/>
                <a:cs typeface="Calibri"/>
                <a:sym typeface="Calibri"/>
              </a:rPr>
              <a:t>  the average annual temperature in Parakklesia is 20.3 °C. </a:t>
            </a:r>
            <a:endParaRPr/>
          </a:p>
          <a:p>
            <a:pPr indent="0" lvl="0" marL="0" marR="0" rtl="0" algn="l">
              <a:lnSpc>
                <a:spcPct val="107000"/>
              </a:lnSpc>
              <a:spcBef>
                <a:spcPts val="800"/>
              </a:spcBef>
              <a:spcAft>
                <a:spcPts val="0"/>
              </a:spcAft>
              <a:buSzPts val="1700"/>
              <a:buChar char="▪"/>
            </a:pPr>
            <a:r>
              <a:rPr lang="en-US" sz="1800">
                <a:latin typeface="Calibri"/>
                <a:ea typeface="Calibri"/>
                <a:cs typeface="Calibri"/>
                <a:sym typeface="Calibri"/>
              </a:rPr>
              <a:t>In winter months (December, January, February) the average temperature is </a:t>
            </a:r>
            <a:r>
              <a:rPr b="1" lang="en-US" sz="1800">
                <a:latin typeface="Calibri"/>
                <a:ea typeface="Calibri"/>
                <a:cs typeface="Calibri"/>
                <a:sym typeface="Calibri"/>
              </a:rPr>
              <a:t>12,86 °C</a:t>
            </a:r>
            <a:r>
              <a:rPr lang="en-US" sz="1800">
                <a:latin typeface="Calibri"/>
                <a:ea typeface="Calibri"/>
                <a:cs typeface="Calibri"/>
                <a:sym typeface="Calibri"/>
              </a:rPr>
              <a:t>, and in the rest of the year (March – November) it is </a:t>
            </a:r>
            <a:r>
              <a:rPr b="1" lang="en-US" sz="1800">
                <a:latin typeface="Calibri"/>
                <a:ea typeface="Calibri"/>
                <a:cs typeface="Calibri"/>
                <a:sym typeface="Calibri"/>
              </a:rPr>
              <a:t>22,73 °C</a:t>
            </a:r>
            <a:r>
              <a:rPr lang="en-US" sz="1800">
                <a:latin typeface="Calibri"/>
                <a:ea typeface="Calibri"/>
                <a:cs typeface="Calibri"/>
                <a:sym typeface="Calibri"/>
              </a:rPr>
              <a:t>.  Average temperature in summer months (June-August) is </a:t>
            </a:r>
            <a:r>
              <a:rPr b="1" lang="en-US" sz="1800">
                <a:latin typeface="Calibri"/>
                <a:ea typeface="Calibri"/>
                <a:cs typeface="Calibri"/>
                <a:sym typeface="Calibri"/>
              </a:rPr>
              <a:t>28,46 °C.</a:t>
            </a:r>
            <a:endParaRPr sz="1800">
              <a:latin typeface="Calibri"/>
              <a:ea typeface="Calibri"/>
              <a:cs typeface="Calibri"/>
              <a:sym typeface="Calibri"/>
            </a:endParaRPr>
          </a:p>
          <a:p>
            <a:pPr indent="-228600" lvl="0" marL="457200" rtl="0" algn="l">
              <a:lnSpc>
                <a:spcPct val="90000"/>
              </a:lnSpc>
              <a:spcBef>
                <a:spcPts val="2000"/>
              </a:spcBef>
              <a:spcAft>
                <a:spcPts val="0"/>
              </a:spcAft>
              <a:buSzPts val="17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8">
                                            <p:txEl>
                                              <p:pRg end="0" st="0"/>
                                            </p:txEl>
                                          </p:spTgt>
                                        </p:tgtEl>
                                        <p:attrNameLst>
                                          <p:attrName>style.visibility</p:attrName>
                                        </p:attrNameLst>
                                      </p:cBhvr>
                                      <p:to>
                                        <p:strVal val="visible"/>
                                      </p:to>
                                    </p:set>
                                    <p:animEffect filter="fade" transition="in">
                                      <p:cBhvr>
                                        <p:cTn dur="500"/>
                                        <p:tgtEl>
                                          <p:spTgt spid="208">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8">
                                            <p:txEl>
                                              <p:pRg end="1" st="1"/>
                                            </p:txEl>
                                          </p:spTgt>
                                        </p:tgtEl>
                                        <p:attrNameLst>
                                          <p:attrName>style.visibility</p:attrName>
                                        </p:attrNameLst>
                                      </p:cBhvr>
                                      <p:to>
                                        <p:strVal val="visible"/>
                                      </p:to>
                                    </p:set>
                                    <p:animEffect filter="fade" transition="in">
                                      <p:cBhvr>
                                        <p:cTn dur="500"/>
                                        <p:tgtEl>
                                          <p:spTgt spid="208">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08">
                                            <p:txEl>
                                              <p:pRg end="2" st="2"/>
                                            </p:txEl>
                                          </p:spTgt>
                                        </p:tgtEl>
                                        <p:attrNameLst>
                                          <p:attrName>style.visibility</p:attrName>
                                        </p:attrNameLst>
                                      </p:cBhvr>
                                      <p:to>
                                        <p:strVal val="visible"/>
                                      </p:to>
                                    </p:set>
                                    <p:animEffect filter="fade" transition="in">
                                      <p:cBhvr>
                                        <p:cTn dur="500"/>
                                        <p:tgtEl>
                                          <p:spTgt spid="20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6"/>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sp>
        <p:nvSpPr>
          <p:cNvPr id="214" name="Google Shape;214;p16"/>
          <p:cNvSpPr txBox="1"/>
          <p:nvPr>
            <p:ph idx="1" type="body"/>
          </p:nvPr>
        </p:nvSpPr>
        <p:spPr>
          <a:xfrm>
            <a:off x="1069848" y="2121408"/>
            <a:ext cx="10058400" cy="405090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200"/>
              </a:spcBef>
              <a:spcAft>
                <a:spcPts val="0"/>
              </a:spcAft>
              <a:buSzPts val="1700"/>
              <a:buNone/>
            </a:pPr>
            <a:r>
              <a:t/>
            </a:r>
            <a:endParaRPr/>
          </a:p>
        </p:txBody>
      </p:sp>
      <p:pic>
        <p:nvPicPr>
          <p:cNvPr descr="Table&#10;&#10;Description automatically generated" id="215" name="Google Shape;215;p16"/>
          <p:cNvPicPr preferRelativeResize="0"/>
          <p:nvPr/>
        </p:nvPicPr>
        <p:blipFill rotWithShape="1">
          <a:blip r:embed="rId3">
            <a:alphaModFix/>
          </a:blip>
          <a:srcRect b="0" l="0" r="0" t="0"/>
          <a:stretch/>
        </p:blipFill>
        <p:spPr>
          <a:xfrm>
            <a:off x="0" y="0"/>
            <a:ext cx="12191999"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7"/>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sz="5400"/>
              <a:t>Findings</a:t>
            </a:r>
            <a:endParaRPr/>
          </a:p>
        </p:txBody>
      </p:sp>
      <p:graphicFrame>
        <p:nvGraphicFramePr>
          <p:cNvPr id="221" name="Google Shape;221;p17"/>
          <p:cNvGraphicFramePr/>
          <p:nvPr/>
        </p:nvGraphicFramePr>
        <p:xfrm>
          <a:off x="1295401" y="2814638"/>
          <a:ext cx="3000000" cy="3000000"/>
        </p:xfrm>
        <a:graphic>
          <a:graphicData uri="http://schemas.openxmlformats.org/drawingml/2006/table">
            <a:tbl>
              <a:tblPr bandRow="1" firstCol="1" firstRow="1">
                <a:noFill/>
                <a:tableStyleId>{9E6EDEA6-BEEF-4FB9-B112-00AB1AB48516}</a:tableStyleId>
              </a:tblPr>
              <a:tblGrid>
                <a:gridCol w="2033200"/>
                <a:gridCol w="1600875"/>
                <a:gridCol w="1746700"/>
                <a:gridCol w="4220425"/>
              </a:tblGrid>
              <a:tr h="3061225">
                <a:tc>
                  <a:txBody>
                    <a:bodyPr/>
                    <a:lstStyle/>
                    <a:p>
                      <a:pPr indent="0" lvl="0" marL="0" marR="0" rtl="0" algn="l">
                        <a:lnSpc>
                          <a:spcPct val="107000"/>
                        </a:lnSpc>
                        <a:spcBef>
                          <a:spcPts val="0"/>
                        </a:spcBef>
                        <a:spcAft>
                          <a:spcPts val="0"/>
                        </a:spcAft>
                        <a:buNone/>
                      </a:pPr>
                      <a:r>
                        <a:rPr lang="en-US" sz="2000" u="none" cap="none" strike="noStrike"/>
                        <a:t>Tree type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Current water supply through irrigation</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Water requirements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Comment: </a:t>
                      </a:r>
                      <a:endParaRPr/>
                    </a:p>
                    <a:p>
                      <a:pPr indent="0" lvl="0" marL="0" marR="0" rtl="0" algn="l">
                        <a:lnSpc>
                          <a:spcPct val="107000"/>
                        </a:lnSpc>
                        <a:spcBef>
                          <a:spcPts val="800"/>
                        </a:spcBef>
                        <a:spcAft>
                          <a:spcPts val="0"/>
                        </a:spcAft>
                        <a:buNone/>
                      </a:pPr>
                      <a:r>
                        <a:rPr lang="en-US" sz="2000" u="none" cap="none" strike="noStrike"/>
                        <a:t>Limassol rainfall: 96,73 l/y</a:t>
                      </a:r>
                      <a:endParaRPr/>
                    </a:p>
                    <a:p>
                      <a:pPr indent="0" lvl="0" marL="0" marR="0" rtl="0" algn="l">
                        <a:lnSpc>
                          <a:spcPct val="107000"/>
                        </a:lnSpc>
                        <a:spcBef>
                          <a:spcPts val="800"/>
                        </a:spcBef>
                        <a:spcAft>
                          <a:spcPts val="0"/>
                        </a:spcAft>
                        <a:buNone/>
                      </a:pPr>
                      <a:r>
                        <a:rPr lang="en-US" sz="2000" u="none" cap="none" strike="noStrike"/>
                        <a:t>Winter: 61,9 l rainfall/5,16 l a week </a:t>
                      </a:r>
                      <a:endParaRPr/>
                    </a:p>
                    <a:p>
                      <a:pPr indent="0" lvl="0" marL="0" marR="0" rtl="0" algn="l">
                        <a:lnSpc>
                          <a:spcPct val="107000"/>
                        </a:lnSpc>
                        <a:spcBef>
                          <a:spcPts val="800"/>
                        </a:spcBef>
                        <a:spcAft>
                          <a:spcPts val="0"/>
                        </a:spcAft>
                        <a:buNone/>
                      </a:pPr>
                      <a:r>
                        <a:rPr lang="en-US" sz="2000" u="none" cap="none" strike="noStrike"/>
                        <a:t>Summer: 1,5 l rainfall/0,16 a week</a:t>
                      </a:r>
                      <a:endParaRPr sz="20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graphicFrame>
        <p:nvGraphicFramePr>
          <p:cNvPr id="226" name="Google Shape;226;p18"/>
          <p:cNvGraphicFramePr/>
          <p:nvPr/>
        </p:nvGraphicFramePr>
        <p:xfrm>
          <a:off x="614362" y="628650"/>
          <a:ext cx="3000000" cy="3000000"/>
        </p:xfrm>
        <a:graphic>
          <a:graphicData uri="http://schemas.openxmlformats.org/drawingml/2006/table">
            <a:tbl>
              <a:tblPr bandRow="1" firstCol="1" firstRow="1">
                <a:noFill/>
                <a:tableStyleId>{9E6EDEA6-BEEF-4FB9-B112-00AB1AB48516}</a:tableStyleId>
              </a:tblPr>
              <a:tblGrid>
                <a:gridCol w="2326675"/>
                <a:gridCol w="1831975"/>
                <a:gridCol w="1998825"/>
                <a:gridCol w="4829625"/>
              </a:tblGrid>
              <a:tr h="2214725">
                <a:tc>
                  <a:txBody>
                    <a:bodyPr/>
                    <a:lstStyle/>
                    <a:p>
                      <a:pPr indent="0" lvl="0" marL="0" marR="0" rtl="0" algn="l">
                        <a:lnSpc>
                          <a:spcPct val="107000"/>
                        </a:lnSpc>
                        <a:spcBef>
                          <a:spcPts val="0"/>
                        </a:spcBef>
                        <a:spcAft>
                          <a:spcPts val="0"/>
                        </a:spcAft>
                        <a:buNone/>
                      </a:pPr>
                      <a:r>
                        <a:rPr b="1" lang="en-US" sz="2000" u="none" cap="none" strike="noStrike"/>
                        <a:t>Carob</a:t>
                      </a:r>
                      <a:endParaRPr b="1"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b="1" lang="en-US" sz="2000" u="none" cap="none" strike="noStrike"/>
                        <a:t>16.5 l/h</a:t>
                      </a:r>
                      <a:endParaRPr b="1"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b="1" lang="en-US" sz="2000" u="none" cap="none" strike="noStrike">
                          <a:latin typeface="Calibri"/>
                          <a:ea typeface="Calibri"/>
                          <a:cs typeface="Calibri"/>
                          <a:sym typeface="Calibri"/>
                        </a:rPr>
                        <a:t>9,52 l/week</a:t>
                      </a:r>
                      <a:endParaRPr/>
                    </a:p>
                    <a:p>
                      <a:pPr indent="0" lvl="0" marL="0" marR="0" rtl="0" algn="l">
                        <a:lnSpc>
                          <a:spcPct val="100000"/>
                        </a:lnSpc>
                        <a:spcBef>
                          <a:spcPts val="800"/>
                        </a:spcBef>
                        <a:spcAft>
                          <a:spcPts val="0"/>
                        </a:spcAft>
                        <a:buNone/>
                      </a:pPr>
                      <a:r>
                        <a:rPr b="1" lang="en-US" sz="2000" u="none" cap="none" strike="noStrike">
                          <a:solidFill>
                            <a:schemeClr val="lt1"/>
                          </a:solidFill>
                          <a:latin typeface="Arial"/>
                          <a:ea typeface="Arial"/>
                          <a:cs typeface="Arial"/>
                          <a:sym typeface="Arial"/>
                        </a:rPr>
                        <a:t>250-550 l/y</a:t>
                      </a:r>
                      <a:endParaRPr b="1"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lang="en-US" sz="2000" u="none" cap="none" strike="noStrike">
                          <a:solidFill>
                            <a:schemeClr val="lt1"/>
                          </a:solidFill>
                          <a:latin typeface="Arial"/>
                          <a:ea typeface="Arial"/>
                          <a:cs typeface="Arial"/>
                          <a:sym typeface="Arial"/>
                        </a:rPr>
                        <a:t>(400 l on average</a:t>
                      </a:r>
                      <a:r>
                        <a:rPr b="1" lang="en-US" sz="1800" u="none" cap="none" strike="noStrike">
                          <a:solidFill>
                            <a:schemeClr val="lt1"/>
                          </a:solidFill>
                          <a:latin typeface="Arial"/>
                          <a:ea typeface="Arial"/>
                          <a:cs typeface="Arial"/>
                          <a:sym typeface="Arial"/>
                        </a:rPr>
                        <a:t>)</a:t>
                      </a:r>
                      <a:endParaRPr b="1"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b="1" lang="en-US" sz="2000" u="none" cap="none" strike="noStrike"/>
                        <a:t>It requires on average 300 l/y additional irrigation. </a:t>
                      </a:r>
                      <a:endParaRPr/>
                    </a:p>
                    <a:p>
                      <a:pPr indent="0" lvl="0" marL="0" marR="0" rtl="0" algn="l">
                        <a:lnSpc>
                          <a:spcPct val="107000"/>
                        </a:lnSpc>
                        <a:spcBef>
                          <a:spcPts val="800"/>
                        </a:spcBef>
                        <a:spcAft>
                          <a:spcPts val="0"/>
                        </a:spcAft>
                        <a:buNone/>
                      </a:pPr>
                      <a:r>
                        <a:rPr b="1" lang="en-US" sz="2000" u="none" cap="none" strike="noStrike"/>
                        <a:t>Winter: 4,36 l a week (0,26 hours a week)</a:t>
                      </a:r>
                      <a:endParaRPr/>
                    </a:p>
                    <a:p>
                      <a:pPr indent="0" lvl="0" marL="0" marR="0" rtl="0" algn="l">
                        <a:lnSpc>
                          <a:spcPct val="107000"/>
                        </a:lnSpc>
                        <a:spcBef>
                          <a:spcPts val="800"/>
                        </a:spcBef>
                        <a:spcAft>
                          <a:spcPts val="0"/>
                        </a:spcAft>
                        <a:buNone/>
                      </a:pPr>
                      <a:r>
                        <a:rPr b="1" lang="en-US" sz="2000" u="none" cap="none" strike="noStrike"/>
                        <a:t>Summer: 9,36 l a week (0,57 hours a week)</a:t>
                      </a:r>
                      <a:endParaRPr b="1" sz="2000" u="none" cap="none" strike="noStrike">
                        <a:latin typeface="Calibri"/>
                        <a:ea typeface="Calibri"/>
                        <a:cs typeface="Calibri"/>
                        <a:sym typeface="Calibri"/>
                      </a:endParaRPr>
                    </a:p>
                  </a:txBody>
                  <a:tcPr marT="0" marB="0" marR="68575" marL="68575"/>
                </a:tc>
              </a:tr>
            </a:tbl>
          </a:graphicData>
        </a:graphic>
      </p:graphicFrame>
      <p:graphicFrame>
        <p:nvGraphicFramePr>
          <p:cNvPr id="227" name="Google Shape;227;p18"/>
          <p:cNvGraphicFramePr/>
          <p:nvPr/>
        </p:nvGraphicFramePr>
        <p:xfrm>
          <a:off x="614363" y="2943226"/>
          <a:ext cx="3000000" cy="3000000"/>
        </p:xfrm>
        <a:graphic>
          <a:graphicData uri="http://schemas.openxmlformats.org/drawingml/2006/table">
            <a:tbl>
              <a:tblPr bandRow="1" firstCol="1" firstRow="1">
                <a:noFill/>
                <a:tableStyleId>{9E6EDEA6-BEEF-4FB9-B112-00AB1AB48516}</a:tableStyleId>
              </a:tblPr>
              <a:tblGrid>
                <a:gridCol w="2326675"/>
                <a:gridCol w="1831975"/>
                <a:gridCol w="1998825"/>
                <a:gridCol w="4829625"/>
              </a:tblGrid>
              <a:tr h="254000">
                <a:tc>
                  <a:txBody>
                    <a:bodyPr/>
                    <a:lstStyle/>
                    <a:p>
                      <a:pPr indent="0" lvl="0" marL="0" marR="0" rtl="0" algn="l">
                        <a:lnSpc>
                          <a:spcPct val="107000"/>
                        </a:lnSpc>
                        <a:spcBef>
                          <a:spcPts val="0"/>
                        </a:spcBef>
                        <a:spcAft>
                          <a:spcPts val="0"/>
                        </a:spcAft>
                        <a:buNone/>
                      </a:pPr>
                      <a:r>
                        <a:rPr lang="en-US" sz="2000" u="none" cap="none" strike="noStrike"/>
                        <a:t>White mulberries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16.5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25,4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20,24 l a week (0,6 hours a week)</a:t>
                      </a:r>
                      <a:endParaRPr/>
                    </a:p>
                    <a:p>
                      <a:pPr indent="0" lvl="0" marL="0" marR="0" rtl="0" algn="l">
                        <a:lnSpc>
                          <a:spcPct val="107000"/>
                        </a:lnSpc>
                        <a:spcBef>
                          <a:spcPts val="800"/>
                        </a:spcBef>
                        <a:spcAft>
                          <a:spcPts val="0"/>
                        </a:spcAft>
                        <a:buNone/>
                      </a:pPr>
                      <a:r>
                        <a:rPr lang="en-US" sz="2000" u="none" cap="none" strike="noStrike"/>
                        <a:t>Summer: 25,24 l a week (0,77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28" name="Google Shape;228;p18"/>
          <p:cNvGraphicFramePr/>
          <p:nvPr/>
        </p:nvGraphicFramePr>
        <p:xfrm>
          <a:off x="614362" y="3785777"/>
          <a:ext cx="3000000" cy="3000000"/>
        </p:xfrm>
        <a:graphic>
          <a:graphicData uri="http://schemas.openxmlformats.org/drawingml/2006/table">
            <a:tbl>
              <a:tblPr bandRow="1" firstCol="1" firstRow="1">
                <a:noFill/>
                <a:tableStyleId>{9E6EDEA6-BEEF-4FB9-B112-00AB1AB48516}</a:tableStyleId>
              </a:tblPr>
              <a:tblGrid>
                <a:gridCol w="2326675"/>
                <a:gridCol w="1831975"/>
                <a:gridCol w="1998825"/>
                <a:gridCol w="4829625"/>
              </a:tblGrid>
              <a:tr h="254000">
                <a:tc>
                  <a:txBody>
                    <a:bodyPr/>
                    <a:lstStyle/>
                    <a:p>
                      <a:pPr indent="0" lvl="0" marL="0" marR="0" rtl="0" algn="just">
                        <a:lnSpc>
                          <a:spcPct val="107000"/>
                        </a:lnSpc>
                        <a:spcBef>
                          <a:spcPts val="0"/>
                        </a:spcBef>
                        <a:spcAft>
                          <a:spcPts val="0"/>
                        </a:spcAft>
                        <a:buNone/>
                      </a:pPr>
                      <a:r>
                        <a:rPr lang="en-US" sz="2000" u="none" cap="none" strike="noStrike"/>
                        <a:t>Fig tree</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16.5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25 – 37 l/week</a:t>
                      </a:r>
                      <a:endParaRPr/>
                    </a:p>
                    <a:p>
                      <a:pPr indent="0" lvl="0" marL="0" marR="0" rtl="0" algn="l">
                        <a:lnSpc>
                          <a:spcPct val="107000"/>
                        </a:lnSpc>
                        <a:spcBef>
                          <a:spcPts val="800"/>
                        </a:spcBef>
                        <a:spcAft>
                          <a:spcPts val="0"/>
                        </a:spcAft>
                        <a:buNone/>
                      </a:pPr>
                      <a:r>
                        <a:rPr lang="en-US" sz="2000" u="none" cap="none" strike="noStrike"/>
                        <a:t>(30 on average)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24,84 l a week (0,75 hours a week)</a:t>
                      </a:r>
                      <a:endParaRPr/>
                    </a:p>
                    <a:p>
                      <a:pPr indent="0" lvl="0" marL="0" marR="0" rtl="0" algn="just">
                        <a:lnSpc>
                          <a:spcPct val="107000"/>
                        </a:lnSpc>
                        <a:spcBef>
                          <a:spcPts val="800"/>
                        </a:spcBef>
                        <a:spcAft>
                          <a:spcPts val="0"/>
                        </a:spcAft>
                        <a:buNone/>
                      </a:pPr>
                      <a:r>
                        <a:rPr lang="en-US" sz="2000" u="none" cap="none" strike="noStrike"/>
                        <a:t>Summer: 29,84 l a week (0,91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29" name="Google Shape;229;p18"/>
          <p:cNvGraphicFramePr/>
          <p:nvPr/>
        </p:nvGraphicFramePr>
        <p:xfrm>
          <a:off x="614362" y="4628328"/>
          <a:ext cx="3000000" cy="3000000"/>
        </p:xfrm>
        <a:graphic>
          <a:graphicData uri="http://schemas.openxmlformats.org/drawingml/2006/table">
            <a:tbl>
              <a:tblPr bandRow="1" firstCol="1" firstRow="1">
                <a:noFill/>
                <a:tableStyleId>{9E6EDEA6-BEEF-4FB9-B112-00AB1AB48516}</a:tableStyleId>
              </a:tblPr>
              <a:tblGrid>
                <a:gridCol w="2326675"/>
                <a:gridCol w="1831975"/>
                <a:gridCol w="1998825"/>
                <a:gridCol w="4829625"/>
              </a:tblGrid>
              <a:tr h="254000">
                <a:tc>
                  <a:txBody>
                    <a:bodyPr/>
                    <a:lstStyle/>
                    <a:p>
                      <a:pPr indent="0" lvl="0" marL="0" marR="0" rtl="0" algn="just">
                        <a:lnSpc>
                          <a:spcPct val="107000"/>
                        </a:lnSpc>
                        <a:spcBef>
                          <a:spcPts val="0"/>
                        </a:spcBef>
                        <a:spcAft>
                          <a:spcPts val="0"/>
                        </a:spcAft>
                        <a:buNone/>
                      </a:pPr>
                      <a:r>
                        <a:rPr lang="en-US" sz="2000" u="none" cap="none" strike="noStrike"/>
                        <a:t>Chestnut</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16.5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4/8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no additional irrigation</a:t>
                      </a:r>
                      <a:endParaRPr/>
                    </a:p>
                    <a:p>
                      <a:pPr indent="0" lvl="0" marL="0" marR="0" rtl="0" algn="just">
                        <a:lnSpc>
                          <a:spcPct val="107000"/>
                        </a:lnSpc>
                        <a:spcBef>
                          <a:spcPts val="800"/>
                        </a:spcBef>
                        <a:spcAft>
                          <a:spcPts val="0"/>
                        </a:spcAft>
                        <a:buNone/>
                      </a:pPr>
                      <a:r>
                        <a:rPr lang="en-US" sz="2000" u="none" cap="none" strike="noStrike"/>
                        <a:t>Summer: 7,84 l a week (0,24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30" name="Google Shape;230;p18"/>
          <p:cNvGraphicFramePr/>
          <p:nvPr/>
        </p:nvGraphicFramePr>
        <p:xfrm>
          <a:off x="614362" y="5470878"/>
          <a:ext cx="3000000" cy="3000000"/>
        </p:xfrm>
        <a:graphic>
          <a:graphicData uri="http://schemas.openxmlformats.org/drawingml/2006/table">
            <a:tbl>
              <a:tblPr bandRow="1" firstCol="1" firstRow="1">
                <a:noFill/>
                <a:tableStyleId>{9E6EDEA6-BEEF-4FB9-B112-00AB1AB48516}</a:tableStyleId>
              </a:tblPr>
              <a:tblGrid>
                <a:gridCol w="2326675"/>
                <a:gridCol w="1831975"/>
                <a:gridCol w="1998825"/>
                <a:gridCol w="4829625"/>
              </a:tblGrid>
              <a:tr h="758475">
                <a:tc>
                  <a:txBody>
                    <a:bodyPr/>
                    <a:lstStyle/>
                    <a:p>
                      <a:pPr indent="0" lvl="0" marL="0" marR="0" rtl="0" algn="just">
                        <a:lnSpc>
                          <a:spcPct val="107000"/>
                        </a:lnSpc>
                        <a:spcBef>
                          <a:spcPts val="0"/>
                        </a:spcBef>
                        <a:spcAft>
                          <a:spcPts val="0"/>
                        </a:spcAft>
                        <a:buNone/>
                      </a:pPr>
                      <a:r>
                        <a:rPr lang="en-US" sz="2000" u="none" cap="none" strike="noStrike"/>
                        <a:t>Loquat</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16.5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25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19,84 l a week (0,6 hours a week)</a:t>
                      </a:r>
                      <a:endParaRPr/>
                    </a:p>
                    <a:p>
                      <a:pPr indent="0" lvl="0" marL="0" marR="0" rtl="0" algn="just">
                        <a:lnSpc>
                          <a:spcPct val="107000"/>
                        </a:lnSpc>
                        <a:spcBef>
                          <a:spcPts val="800"/>
                        </a:spcBef>
                        <a:spcAft>
                          <a:spcPts val="0"/>
                        </a:spcAft>
                        <a:buNone/>
                      </a:pPr>
                      <a:r>
                        <a:rPr lang="en-US" sz="2000" u="none" cap="none" strike="noStrike"/>
                        <a:t>Summer: 24,84 l a week (0,75 hours a week)</a:t>
                      </a:r>
                      <a:endParaRPr sz="20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graphicFrame>
        <p:nvGraphicFramePr>
          <p:cNvPr id="235" name="Google Shape;235;p19"/>
          <p:cNvGraphicFramePr/>
          <p:nvPr/>
        </p:nvGraphicFramePr>
        <p:xfrm>
          <a:off x="598487" y="608806"/>
          <a:ext cx="3000000" cy="3000000"/>
        </p:xfrm>
        <a:graphic>
          <a:graphicData uri="http://schemas.openxmlformats.org/drawingml/2006/table">
            <a:tbl>
              <a:tblPr bandRow="1" firstCol="1" firstRow="1">
                <a:noFill/>
                <a:tableStyleId>{9E6EDEA6-BEEF-4FB9-B112-00AB1AB48516}</a:tableStyleId>
              </a:tblPr>
              <a:tblGrid>
                <a:gridCol w="2327025"/>
                <a:gridCol w="1832225"/>
                <a:gridCol w="1999125"/>
                <a:gridCol w="4830325"/>
              </a:tblGrid>
              <a:tr h="2262975">
                <a:tc>
                  <a:txBody>
                    <a:bodyPr/>
                    <a:lstStyle/>
                    <a:p>
                      <a:pPr indent="0" lvl="0" marL="0" marR="0" rtl="0" algn="just">
                        <a:lnSpc>
                          <a:spcPct val="107000"/>
                        </a:lnSpc>
                        <a:spcBef>
                          <a:spcPts val="0"/>
                        </a:spcBef>
                        <a:spcAft>
                          <a:spcPts val="0"/>
                        </a:spcAft>
                        <a:buNone/>
                      </a:pPr>
                      <a:r>
                        <a:rPr lang="en-US" sz="2000" u="none" cap="none" strike="noStrike"/>
                        <a:t>Pomegranate</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16.5-22.75 l/h</a:t>
                      </a:r>
                      <a:endParaRPr/>
                    </a:p>
                    <a:p>
                      <a:pPr indent="0" lvl="0" marL="0" marR="0" rtl="0" algn="l">
                        <a:lnSpc>
                          <a:spcPct val="107000"/>
                        </a:lnSpc>
                        <a:spcBef>
                          <a:spcPts val="800"/>
                        </a:spcBef>
                        <a:spcAft>
                          <a:spcPts val="0"/>
                        </a:spcAft>
                        <a:buNone/>
                      </a:pPr>
                      <a:r>
                        <a:rPr lang="en-US" sz="2000" u="none" cap="none" strike="noStrike"/>
                        <a:t>(20 l on average)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1270-1524 l/year</a:t>
                      </a:r>
                      <a:endParaRPr/>
                    </a:p>
                    <a:p>
                      <a:pPr indent="0" lvl="0" marL="0" marR="0" rtl="0" algn="l">
                        <a:lnSpc>
                          <a:spcPct val="107000"/>
                        </a:lnSpc>
                        <a:spcBef>
                          <a:spcPts val="800"/>
                        </a:spcBef>
                        <a:spcAft>
                          <a:spcPts val="0"/>
                        </a:spcAft>
                        <a:buNone/>
                      </a:pPr>
                      <a:r>
                        <a:rPr lang="en-US" sz="2000" u="none" cap="none" strike="noStrike"/>
                        <a:t>29,31 l/week</a:t>
                      </a:r>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It requires on average 1300 l/y additional irrigation. </a:t>
                      </a:r>
                      <a:endParaRPr/>
                    </a:p>
                    <a:p>
                      <a:pPr indent="0" lvl="0" marL="0" marR="0" rtl="0" algn="l">
                        <a:lnSpc>
                          <a:spcPct val="107000"/>
                        </a:lnSpc>
                        <a:spcBef>
                          <a:spcPts val="800"/>
                        </a:spcBef>
                        <a:spcAft>
                          <a:spcPts val="0"/>
                        </a:spcAft>
                        <a:buClr>
                          <a:srgbClr val="000000"/>
                        </a:buClr>
                        <a:buSzPts val="2000"/>
                        <a:buFont typeface="Arial"/>
                        <a:buNone/>
                      </a:pPr>
                      <a:r>
                        <a:rPr lang="en-US" sz="2000" u="none" cap="none" strike="noStrike"/>
                        <a:t>Winter: 24,15 l </a:t>
                      </a:r>
                      <a:r>
                        <a:rPr b="1" lang="en-US" sz="2000" u="none" cap="none" strike="noStrike"/>
                        <a:t>a week (1,2 hours a week)</a:t>
                      </a:r>
                      <a:endParaRPr/>
                    </a:p>
                    <a:p>
                      <a:pPr indent="0" lvl="0" marL="0" marR="0" rtl="0" algn="l">
                        <a:lnSpc>
                          <a:spcPct val="107000"/>
                        </a:lnSpc>
                        <a:spcBef>
                          <a:spcPts val="800"/>
                        </a:spcBef>
                        <a:spcAft>
                          <a:spcPts val="0"/>
                        </a:spcAft>
                        <a:buNone/>
                      </a:pPr>
                      <a:r>
                        <a:t/>
                      </a:r>
                      <a:endParaRPr sz="2000" u="none" cap="none" strike="noStrike"/>
                    </a:p>
                    <a:p>
                      <a:pPr indent="0" lvl="0" marL="0" marR="0" rtl="0" algn="just">
                        <a:lnSpc>
                          <a:spcPct val="107000"/>
                        </a:lnSpc>
                        <a:spcBef>
                          <a:spcPts val="800"/>
                        </a:spcBef>
                        <a:spcAft>
                          <a:spcPts val="0"/>
                        </a:spcAft>
                        <a:buNone/>
                      </a:pPr>
                      <a:r>
                        <a:rPr lang="en-US" sz="2000" u="none" cap="none" strike="noStrike"/>
                        <a:t>Summer: 29,15 l a week (1,46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36" name="Google Shape;236;p19"/>
          <p:cNvGraphicFramePr/>
          <p:nvPr/>
        </p:nvGraphicFramePr>
        <p:xfrm>
          <a:off x="598487" y="3000375"/>
          <a:ext cx="3000000" cy="3000000"/>
        </p:xfrm>
        <a:graphic>
          <a:graphicData uri="http://schemas.openxmlformats.org/drawingml/2006/table">
            <a:tbl>
              <a:tblPr bandRow="1" firstCol="1" firstRow="1">
                <a:noFill/>
                <a:tableStyleId>{9E6EDEA6-BEEF-4FB9-B112-00AB1AB48516}</a:tableStyleId>
              </a:tblPr>
              <a:tblGrid>
                <a:gridCol w="2327025"/>
                <a:gridCol w="1832225"/>
                <a:gridCol w="1999125"/>
                <a:gridCol w="4830325"/>
              </a:tblGrid>
              <a:tr h="3248825">
                <a:tc>
                  <a:txBody>
                    <a:bodyPr/>
                    <a:lstStyle/>
                    <a:p>
                      <a:pPr indent="0" lvl="0" marL="0" marR="0" rtl="0" algn="just">
                        <a:lnSpc>
                          <a:spcPct val="107000"/>
                        </a:lnSpc>
                        <a:spcBef>
                          <a:spcPts val="0"/>
                        </a:spcBef>
                        <a:spcAft>
                          <a:spcPts val="0"/>
                        </a:spcAft>
                        <a:buNone/>
                      </a:pPr>
                      <a:r>
                        <a:rPr lang="en-US" sz="2000" u="none" cap="none" strike="noStrike"/>
                        <a:t>Aronia</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7,5 l/h</a:t>
                      </a:r>
                      <a:endParaRPr/>
                    </a:p>
                    <a:p>
                      <a:pPr indent="0" lvl="0" marL="0" marR="0" rtl="0" algn="just">
                        <a:lnSpc>
                          <a:spcPct val="107000"/>
                        </a:lnSpc>
                        <a:spcBef>
                          <a:spcPts val="800"/>
                        </a:spcBef>
                        <a:spcAft>
                          <a:spcPts val="0"/>
                        </a:spcAft>
                        <a:buNone/>
                      </a:pPr>
                      <a:r>
                        <a:rPr lang="en-US" sz="2000" u="none" cap="none" strike="noStrike"/>
                        <a:t>8,25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500-700 l/year</a:t>
                      </a:r>
                      <a:endParaRPr/>
                    </a:p>
                    <a:p>
                      <a:pPr indent="0" lvl="0" marL="0" marR="0" rtl="0" algn="l">
                        <a:lnSpc>
                          <a:spcPct val="107000"/>
                        </a:lnSpc>
                        <a:spcBef>
                          <a:spcPts val="800"/>
                        </a:spcBef>
                        <a:spcAft>
                          <a:spcPts val="0"/>
                        </a:spcAft>
                        <a:buNone/>
                      </a:pPr>
                      <a:r>
                        <a:rPr lang="en-US" sz="2000" u="none" cap="none" strike="noStrike"/>
                        <a:t>13,46 l/week</a:t>
                      </a:r>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It requires on average 500 l/y additional irrigation. </a:t>
                      </a:r>
                      <a:endParaRPr/>
                    </a:p>
                    <a:p>
                      <a:pPr indent="0" lvl="0" marL="0" marR="0" rtl="0" algn="l">
                        <a:lnSpc>
                          <a:spcPct val="107000"/>
                        </a:lnSpc>
                        <a:spcBef>
                          <a:spcPts val="800"/>
                        </a:spcBef>
                        <a:spcAft>
                          <a:spcPts val="0"/>
                        </a:spcAft>
                        <a:buNone/>
                      </a:pPr>
                      <a:r>
                        <a:rPr lang="en-US" sz="2000" u="none" cap="none" strike="noStrike"/>
                        <a:t>Winter: 8,3 l a week (1,06 hours a week)</a:t>
                      </a:r>
                      <a:endParaRPr/>
                    </a:p>
                    <a:p>
                      <a:pPr indent="0" lvl="0" marL="0" marR="0" rtl="0" algn="l">
                        <a:lnSpc>
                          <a:spcPct val="107000"/>
                        </a:lnSpc>
                        <a:spcBef>
                          <a:spcPts val="800"/>
                        </a:spcBef>
                        <a:spcAft>
                          <a:spcPts val="0"/>
                        </a:spcAft>
                        <a:buNone/>
                      </a:pPr>
                      <a:r>
                        <a:rPr lang="en-US" sz="2000" u="none" cap="none" strike="noStrike"/>
                        <a:t>                                  (0,97 hours a week)</a:t>
                      </a:r>
                      <a:endParaRPr/>
                    </a:p>
                    <a:p>
                      <a:pPr indent="0" lvl="0" marL="0" marR="0" rtl="0" algn="l">
                        <a:lnSpc>
                          <a:spcPct val="107000"/>
                        </a:lnSpc>
                        <a:spcBef>
                          <a:spcPts val="800"/>
                        </a:spcBef>
                        <a:spcAft>
                          <a:spcPts val="0"/>
                        </a:spcAft>
                        <a:buNone/>
                      </a:pPr>
                      <a:r>
                        <a:rPr lang="en-US" sz="2000" u="none" cap="none" strike="noStrike"/>
                        <a:t>Summer:13,3 l a week (1,77 hours a week)</a:t>
                      </a:r>
                      <a:endParaRPr/>
                    </a:p>
                    <a:p>
                      <a:pPr indent="0" lvl="0" marL="0" marR="0" rtl="0" algn="l">
                        <a:lnSpc>
                          <a:spcPct val="107000"/>
                        </a:lnSpc>
                        <a:spcBef>
                          <a:spcPts val="800"/>
                        </a:spcBef>
                        <a:spcAft>
                          <a:spcPts val="0"/>
                        </a:spcAft>
                        <a:buNone/>
                      </a:pPr>
                      <a:r>
                        <a:rPr lang="en-US" sz="2000" u="none" cap="none" strike="noStrike">
                          <a:latin typeface="Calibri"/>
                          <a:ea typeface="Calibri"/>
                          <a:cs typeface="Calibri"/>
                          <a:sym typeface="Calibri"/>
                        </a:rPr>
                        <a:t>                                          (1,61 hours a week)</a:t>
                      </a:r>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
          <p:cNvSpPr txBox="1"/>
          <p:nvPr>
            <p:ph type="title"/>
          </p:nvPr>
        </p:nvSpPr>
        <p:spPr>
          <a:xfrm>
            <a:off x="2167128" y="1225296"/>
            <a:ext cx="9281100" cy="3520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80000"/>
              </a:lnSpc>
              <a:spcBef>
                <a:spcPts val="0"/>
              </a:spcBef>
              <a:spcAft>
                <a:spcPts val="0"/>
              </a:spcAft>
              <a:buSzPct val="111111"/>
              <a:buNone/>
            </a:pPr>
            <a:r>
              <a:rPr lang="en-US"/>
              <a:t>Irrigation requirements for VET</a:t>
            </a:r>
            <a:br>
              <a:rPr lang="en-US"/>
            </a:br>
            <a:r>
              <a:rPr lang="en-US"/>
              <a:t>Centre Kleos</a:t>
            </a:r>
            <a:endParaRPr/>
          </a:p>
        </p:txBody>
      </p:sp>
      <p:sp>
        <p:nvSpPr>
          <p:cNvPr id="124" name="Google Shape;124;p2"/>
          <p:cNvSpPr txBox="1"/>
          <p:nvPr>
            <p:ph idx="1" type="body"/>
          </p:nvPr>
        </p:nvSpPr>
        <p:spPr>
          <a:xfrm>
            <a:off x="2165774" y="5020056"/>
            <a:ext cx="9052500" cy="106680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200"/>
              </a:spcBef>
              <a:spcAft>
                <a:spcPts val="0"/>
              </a:spcAft>
              <a:buSzPts val="1700"/>
              <a:buNone/>
            </a:pPr>
            <a:r>
              <a:rPr b="1" lang="en-US" sz="2400"/>
              <a:t>By: Natalija Fruk and Martin Vuković</a:t>
            </a:r>
            <a:endParaRPr b="1"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aphicFrame>
        <p:nvGraphicFramePr>
          <p:cNvPr id="241" name="Google Shape;241;p20"/>
          <p:cNvGraphicFramePr/>
          <p:nvPr/>
        </p:nvGraphicFramePr>
        <p:xfrm>
          <a:off x="641350" y="618331"/>
          <a:ext cx="3000000" cy="3000000"/>
        </p:xfrm>
        <a:graphic>
          <a:graphicData uri="http://schemas.openxmlformats.org/drawingml/2006/table">
            <a:tbl>
              <a:tblPr bandRow="1" firstCol="1" firstRow="1">
                <a:noFill/>
                <a:tableStyleId>{9E6EDEA6-BEEF-4FB9-B112-00AB1AB48516}</a:tableStyleId>
              </a:tblPr>
              <a:tblGrid>
                <a:gridCol w="2324000"/>
                <a:gridCol w="1829850"/>
                <a:gridCol w="1996525"/>
                <a:gridCol w="4824025"/>
              </a:tblGrid>
              <a:tr h="254000">
                <a:tc>
                  <a:txBody>
                    <a:bodyPr/>
                    <a:lstStyle/>
                    <a:p>
                      <a:pPr indent="0" lvl="0" marL="0" marR="0" rtl="0" algn="just">
                        <a:lnSpc>
                          <a:spcPct val="107000"/>
                        </a:lnSpc>
                        <a:spcBef>
                          <a:spcPts val="0"/>
                        </a:spcBef>
                        <a:spcAft>
                          <a:spcPts val="0"/>
                        </a:spcAft>
                        <a:buNone/>
                      </a:pPr>
                      <a:r>
                        <a:rPr lang="en-US" sz="2000" u="none" cap="none" strike="noStrike"/>
                        <a:t>Black mulberries</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7,5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9,5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4,34 l a week (0,36 hours a week)</a:t>
                      </a:r>
                      <a:endParaRPr/>
                    </a:p>
                    <a:p>
                      <a:pPr indent="0" lvl="0" marL="0" marR="0" rtl="0" algn="l">
                        <a:lnSpc>
                          <a:spcPct val="107000"/>
                        </a:lnSpc>
                        <a:spcBef>
                          <a:spcPts val="800"/>
                        </a:spcBef>
                        <a:spcAft>
                          <a:spcPts val="0"/>
                        </a:spcAft>
                        <a:buNone/>
                      </a:pPr>
                      <a:r>
                        <a:rPr lang="en-US" sz="2000" u="none" cap="none" strike="noStrike"/>
                        <a:t>Summer: 9,34 l a week (0,78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42" name="Google Shape;242;p20"/>
          <p:cNvGraphicFramePr/>
          <p:nvPr/>
        </p:nvGraphicFramePr>
        <p:xfrm>
          <a:off x="641350" y="1532730"/>
          <a:ext cx="3000000" cy="3000000"/>
        </p:xfrm>
        <a:graphic>
          <a:graphicData uri="http://schemas.openxmlformats.org/drawingml/2006/table">
            <a:tbl>
              <a:tblPr bandRow="1" firstCol="1" firstRow="1">
                <a:noFill/>
                <a:tableStyleId>{9E6EDEA6-BEEF-4FB9-B112-00AB1AB48516}</a:tableStyleId>
              </a:tblPr>
              <a:tblGrid>
                <a:gridCol w="2324000"/>
                <a:gridCol w="1829850"/>
                <a:gridCol w="1996525"/>
                <a:gridCol w="4824025"/>
              </a:tblGrid>
              <a:tr h="596100">
                <a:tc>
                  <a:txBody>
                    <a:bodyPr/>
                    <a:lstStyle/>
                    <a:p>
                      <a:pPr indent="0" lvl="0" marL="0" marR="0" rtl="0" algn="just">
                        <a:lnSpc>
                          <a:spcPct val="107000"/>
                        </a:lnSpc>
                        <a:spcBef>
                          <a:spcPts val="0"/>
                        </a:spcBef>
                        <a:spcAft>
                          <a:spcPts val="0"/>
                        </a:spcAft>
                        <a:buNone/>
                      </a:pPr>
                      <a:r>
                        <a:rPr lang="en-US" sz="2000" u="none" cap="none" strike="noStrike"/>
                        <a:t>Olives</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20,4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17-20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14,84 l a week (0,72 hours a week)</a:t>
                      </a:r>
                      <a:endParaRPr/>
                    </a:p>
                    <a:p>
                      <a:pPr indent="0" lvl="0" marL="0" marR="0" rtl="0" algn="l">
                        <a:lnSpc>
                          <a:spcPct val="107000"/>
                        </a:lnSpc>
                        <a:spcBef>
                          <a:spcPts val="800"/>
                        </a:spcBef>
                        <a:spcAft>
                          <a:spcPts val="0"/>
                        </a:spcAft>
                        <a:buNone/>
                      </a:pPr>
                      <a:r>
                        <a:rPr lang="en-US" sz="2000" u="none" cap="none" strike="noStrike"/>
                        <a:t>Summer: 18,5 l a week (0,90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43" name="Google Shape;243;p20"/>
          <p:cNvGraphicFramePr/>
          <p:nvPr/>
        </p:nvGraphicFramePr>
        <p:xfrm>
          <a:off x="641350" y="2447129"/>
          <a:ext cx="3000000" cy="3000000"/>
        </p:xfrm>
        <a:graphic>
          <a:graphicData uri="http://schemas.openxmlformats.org/drawingml/2006/table">
            <a:tbl>
              <a:tblPr bandRow="1" firstCol="1" firstRow="1">
                <a:noFill/>
                <a:tableStyleId>{9E6EDEA6-BEEF-4FB9-B112-00AB1AB48516}</a:tableStyleId>
              </a:tblPr>
              <a:tblGrid>
                <a:gridCol w="2324000"/>
                <a:gridCol w="1829850"/>
                <a:gridCol w="1996525"/>
                <a:gridCol w="4824025"/>
              </a:tblGrid>
              <a:tr h="254000">
                <a:tc>
                  <a:txBody>
                    <a:bodyPr/>
                    <a:lstStyle/>
                    <a:p>
                      <a:pPr indent="0" lvl="0" marL="0" marR="0" rtl="0" algn="just">
                        <a:lnSpc>
                          <a:spcPct val="107000"/>
                        </a:lnSpc>
                        <a:spcBef>
                          <a:spcPts val="0"/>
                        </a:spcBef>
                        <a:spcAft>
                          <a:spcPts val="0"/>
                        </a:spcAft>
                        <a:buNone/>
                      </a:pPr>
                      <a:r>
                        <a:rPr lang="en-US" sz="2000" u="none" cap="none" strike="noStrike"/>
                        <a:t>Lemon</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20,4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18,5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13,34 l a week (0,66 hours a week)</a:t>
                      </a:r>
                      <a:endParaRPr/>
                    </a:p>
                    <a:p>
                      <a:pPr indent="0" lvl="0" marL="0" marR="0" rtl="0" algn="l">
                        <a:lnSpc>
                          <a:spcPct val="107000"/>
                        </a:lnSpc>
                        <a:spcBef>
                          <a:spcPts val="800"/>
                        </a:spcBef>
                        <a:spcAft>
                          <a:spcPts val="0"/>
                        </a:spcAft>
                        <a:buNone/>
                      </a:pPr>
                      <a:r>
                        <a:rPr lang="en-US" sz="2000" u="none" cap="none" strike="noStrike"/>
                        <a:t>Summer: 18,34 l a week (0,9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44" name="Google Shape;244;p20"/>
          <p:cNvGraphicFramePr/>
          <p:nvPr/>
        </p:nvGraphicFramePr>
        <p:xfrm>
          <a:off x="641350" y="3361528"/>
          <a:ext cx="3000000" cy="3000000"/>
        </p:xfrm>
        <a:graphic>
          <a:graphicData uri="http://schemas.openxmlformats.org/drawingml/2006/table">
            <a:tbl>
              <a:tblPr bandRow="1" firstCol="1" firstRow="1">
                <a:noFill/>
                <a:tableStyleId>{9E6EDEA6-BEEF-4FB9-B112-00AB1AB48516}</a:tableStyleId>
              </a:tblPr>
              <a:tblGrid>
                <a:gridCol w="2324000"/>
                <a:gridCol w="1829850"/>
                <a:gridCol w="1996525"/>
                <a:gridCol w="4824025"/>
              </a:tblGrid>
              <a:tr h="254000">
                <a:tc>
                  <a:txBody>
                    <a:bodyPr/>
                    <a:lstStyle/>
                    <a:p>
                      <a:pPr indent="0" lvl="0" marL="0" marR="0" rtl="0" algn="just">
                        <a:lnSpc>
                          <a:spcPct val="107000"/>
                        </a:lnSpc>
                        <a:spcBef>
                          <a:spcPts val="0"/>
                        </a:spcBef>
                        <a:spcAft>
                          <a:spcPts val="0"/>
                        </a:spcAft>
                        <a:buNone/>
                      </a:pPr>
                      <a:r>
                        <a:rPr lang="en-US" sz="2000" u="none" cap="none" strike="noStrike"/>
                        <a:t>Avocado</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13,6 l/h</a:t>
                      </a:r>
                      <a:endParaRPr/>
                    </a:p>
                    <a:p>
                      <a:pPr indent="0" lvl="0" marL="0" marR="0" rtl="0" algn="just">
                        <a:lnSpc>
                          <a:spcPct val="107000"/>
                        </a:lnSpc>
                        <a:spcBef>
                          <a:spcPts val="800"/>
                        </a:spcBef>
                        <a:spcAft>
                          <a:spcPts val="0"/>
                        </a:spcAft>
                        <a:buNone/>
                      </a:pPr>
                      <a:r>
                        <a:rPr lang="en-US" sz="2000" u="none" cap="none" strike="noStrike"/>
                        <a:t>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51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45,84 l a week (3,37 hours a week)</a:t>
                      </a:r>
                      <a:endParaRPr/>
                    </a:p>
                    <a:p>
                      <a:pPr indent="0" lvl="0" marL="0" marR="0" rtl="0" algn="l">
                        <a:lnSpc>
                          <a:spcPct val="107000"/>
                        </a:lnSpc>
                        <a:spcBef>
                          <a:spcPts val="800"/>
                        </a:spcBef>
                        <a:spcAft>
                          <a:spcPts val="0"/>
                        </a:spcAft>
                        <a:buNone/>
                      </a:pPr>
                      <a:r>
                        <a:rPr lang="en-US" sz="2000" u="none" cap="none" strike="noStrike"/>
                        <a:t>Summer: 50,74 l a week (3,74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45" name="Google Shape;245;p20"/>
          <p:cNvGraphicFramePr/>
          <p:nvPr/>
        </p:nvGraphicFramePr>
        <p:xfrm>
          <a:off x="641349" y="4275927"/>
          <a:ext cx="3000000" cy="3000000"/>
        </p:xfrm>
        <a:graphic>
          <a:graphicData uri="http://schemas.openxmlformats.org/drawingml/2006/table">
            <a:tbl>
              <a:tblPr bandRow="1" firstCol="1" firstRow="1">
                <a:noFill/>
                <a:tableStyleId>{9E6EDEA6-BEEF-4FB9-B112-00AB1AB48516}</a:tableStyleId>
              </a:tblPr>
              <a:tblGrid>
                <a:gridCol w="2324000"/>
                <a:gridCol w="1829850"/>
                <a:gridCol w="1996525"/>
                <a:gridCol w="4824025"/>
              </a:tblGrid>
              <a:tr h="254000">
                <a:tc>
                  <a:txBody>
                    <a:bodyPr/>
                    <a:lstStyle/>
                    <a:p>
                      <a:pPr indent="0" lvl="0" marL="0" marR="0" rtl="0" algn="just">
                        <a:lnSpc>
                          <a:spcPct val="107000"/>
                        </a:lnSpc>
                        <a:spcBef>
                          <a:spcPts val="0"/>
                        </a:spcBef>
                        <a:spcAft>
                          <a:spcPts val="0"/>
                        </a:spcAft>
                        <a:buNone/>
                      </a:pPr>
                      <a:r>
                        <a:rPr lang="en-US" sz="2000" u="none" cap="none" strike="noStrike"/>
                        <a:t>Quince</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13,6 l/h</a:t>
                      </a:r>
                      <a:endParaRPr/>
                    </a:p>
                    <a:p>
                      <a:pPr indent="0" lvl="0" marL="0" marR="0" rtl="0" algn="just">
                        <a:lnSpc>
                          <a:spcPct val="107000"/>
                        </a:lnSpc>
                        <a:spcBef>
                          <a:spcPts val="800"/>
                        </a:spcBef>
                        <a:spcAft>
                          <a:spcPts val="0"/>
                        </a:spcAft>
                        <a:buNone/>
                      </a:pPr>
                      <a:r>
                        <a:rPr lang="en-US" sz="2000" u="none" cap="none" strike="noStrike"/>
                        <a:t>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21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Winter:15,84 l a week (1,16 hours a week)</a:t>
                      </a:r>
                      <a:endParaRPr/>
                    </a:p>
                    <a:p>
                      <a:pPr indent="0" lvl="0" marL="0" marR="0" rtl="0" algn="l">
                        <a:lnSpc>
                          <a:spcPct val="107000"/>
                        </a:lnSpc>
                        <a:spcBef>
                          <a:spcPts val="800"/>
                        </a:spcBef>
                        <a:spcAft>
                          <a:spcPts val="0"/>
                        </a:spcAft>
                        <a:buNone/>
                      </a:pPr>
                      <a:r>
                        <a:rPr lang="en-US" sz="2000" u="none" cap="none" strike="noStrike"/>
                        <a:t>Summer: 20,84 l a week (1,53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46" name="Google Shape;246;p20"/>
          <p:cNvGraphicFramePr/>
          <p:nvPr/>
        </p:nvGraphicFramePr>
        <p:xfrm>
          <a:off x="641348" y="5190327"/>
          <a:ext cx="3000000" cy="3000000"/>
        </p:xfrm>
        <a:graphic>
          <a:graphicData uri="http://schemas.openxmlformats.org/drawingml/2006/table">
            <a:tbl>
              <a:tblPr bandRow="1" firstCol="1" firstRow="1">
                <a:noFill/>
                <a:tableStyleId>{9E6EDEA6-BEEF-4FB9-B112-00AB1AB48516}</a:tableStyleId>
              </a:tblPr>
              <a:tblGrid>
                <a:gridCol w="2324000"/>
                <a:gridCol w="1829850"/>
                <a:gridCol w="1996525"/>
                <a:gridCol w="4824025"/>
              </a:tblGrid>
              <a:tr h="1049350">
                <a:tc>
                  <a:txBody>
                    <a:bodyPr/>
                    <a:lstStyle/>
                    <a:p>
                      <a:pPr indent="0" lvl="0" marL="0" marR="0" rtl="0" algn="just">
                        <a:lnSpc>
                          <a:spcPct val="107000"/>
                        </a:lnSpc>
                        <a:spcBef>
                          <a:spcPts val="0"/>
                        </a:spcBef>
                        <a:spcAft>
                          <a:spcPts val="0"/>
                        </a:spcAft>
                        <a:buNone/>
                      </a:pPr>
                      <a:r>
                        <a:rPr lang="en-US" sz="2000" u="none" cap="none" strike="noStrike"/>
                        <a:t>Apricot</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13,6 l/h</a:t>
                      </a:r>
                      <a:endParaRPr/>
                    </a:p>
                    <a:p>
                      <a:pPr indent="0" lvl="0" marL="0" marR="0" rtl="0" algn="just">
                        <a:lnSpc>
                          <a:spcPct val="107000"/>
                        </a:lnSpc>
                        <a:spcBef>
                          <a:spcPts val="800"/>
                        </a:spcBef>
                        <a:spcAft>
                          <a:spcPts val="0"/>
                        </a:spcAft>
                        <a:buNone/>
                      </a:pPr>
                      <a:r>
                        <a:rPr lang="en-US" sz="2000" u="none" cap="none" strike="noStrike"/>
                        <a:t>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3,5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In winter it is not necessary to irrigate</a:t>
                      </a:r>
                      <a:endParaRPr/>
                    </a:p>
                    <a:p>
                      <a:pPr indent="0" lvl="0" marL="0" marR="0" rtl="0" algn="l">
                        <a:lnSpc>
                          <a:spcPct val="107000"/>
                        </a:lnSpc>
                        <a:spcBef>
                          <a:spcPts val="800"/>
                        </a:spcBef>
                        <a:spcAft>
                          <a:spcPts val="0"/>
                        </a:spcAft>
                        <a:buNone/>
                      </a:pPr>
                      <a:r>
                        <a:rPr lang="en-US" sz="2000" u="none" cap="none" strike="noStrike"/>
                        <a:t>Summer: 3,34 l a week (0,25 hours a week)</a:t>
                      </a:r>
                      <a:endParaRPr sz="20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aphicFrame>
        <p:nvGraphicFramePr>
          <p:cNvPr id="251" name="Google Shape;251;p21"/>
          <p:cNvGraphicFramePr/>
          <p:nvPr/>
        </p:nvGraphicFramePr>
        <p:xfrm>
          <a:off x="641350" y="646906"/>
          <a:ext cx="3000000" cy="3000000"/>
        </p:xfrm>
        <a:graphic>
          <a:graphicData uri="http://schemas.openxmlformats.org/drawingml/2006/table">
            <a:tbl>
              <a:tblPr bandRow="1" firstCol="1" firstRow="1">
                <a:noFill/>
                <a:tableStyleId>{9E6EDEA6-BEEF-4FB9-B112-00AB1AB48516}</a:tableStyleId>
              </a:tblPr>
              <a:tblGrid>
                <a:gridCol w="2311875"/>
                <a:gridCol w="1820325"/>
                <a:gridCol w="1986125"/>
                <a:gridCol w="4798925"/>
              </a:tblGrid>
              <a:tr h="254000">
                <a:tc>
                  <a:txBody>
                    <a:bodyPr/>
                    <a:lstStyle/>
                    <a:p>
                      <a:pPr indent="0" lvl="0" marL="0" marR="0" rtl="0" algn="just">
                        <a:lnSpc>
                          <a:spcPct val="107000"/>
                        </a:lnSpc>
                        <a:spcBef>
                          <a:spcPts val="0"/>
                        </a:spcBef>
                        <a:spcAft>
                          <a:spcPts val="0"/>
                        </a:spcAft>
                        <a:buNone/>
                      </a:pPr>
                      <a:r>
                        <a:rPr lang="en-US" sz="2000" u="none" cap="none" strike="noStrike"/>
                        <a:t>Pomelo</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13,6 l/h</a:t>
                      </a:r>
                      <a:endParaRPr/>
                    </a:p>
                    <a:p>
                      <a:pPr indent="0" lvl="0" marL="0" marR="0" rtl="0" algn="just">
                        <a:lnSpc>
                          <a:spcPct val="107000"/>
                        </a:lnSpc>
                        <a:spcBef>
                          <a:spcPts val="800"/>
                        </a:spcBef>
                        <a:spcAft>
                          <a:spcPts val="0"/>
                        </a:spcAft>
                        <a:buNone/>
                      </a:pPr>
                      <a:r>
                        <a:rPr lang="en-US" sz="2000" u="none" cap="none" strike="noStrike"/>
                        <a:t>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9,23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4,07 l a week (0,3 hours a week)</a:t>
                      </a:r>
                      <a:endParaRPr/>
                    </a:p>
                    <a:p>
                      <a:pPr indent="0" lvl="0" marL="0" marR="0" rtl="0" algn="l">
                        <a:lnSpc>
                          <a:spcPct val="107000"/>
                        </a:lnSpc>
                        <a:spcBef>
                          <a:spcPts val="800"/>
                        </a:spcBef>
                        <a:spcAft>
                          <a:spcPts val="0"/>
                        </a:spcAft>
                        <a:buNone/>
                      </a:pPr>
                      <a:r>
                        <a:rPr lang="en-US" sz="2000" u="none" cap="none" strike="noStrike"/>
                        <a:t>Summer: 9,07 l a week (0,67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52" name="Google Shape;252;p21"/>
          <p:cNvGraphicFramePr/>
          <p:nvPr/>
        </p:nvGraphicFramePr>
        <p:xfrm>
          <a:off x="641349" y="1618456"/>
          <a:ext cx="3000000" cy="3000000"/>
        </p:xfrm>
        <a:graphic>
          <a:graphicData uri="http://schemas.openxmlformats.org/drawingml/2006/table">
            <a:tbl>
              <a:tblPr bandRow="1" firstCol="1" firstRow="1">
                <a:noFill/>
                <a:tableStyleId>{9E6EDEA6-BEEF-4FB9-B112-00AB1AB48516}</a:tableStyleId>
              </a:tblPr>
              <a:tblGrid>
                <a:gridCol w="2311875"/>
                <a:gridCol w="1820325"/>
                <a:gridCol w="1986125"/>
                <a:gridCol w="4798925"/>
              </a:tblGrid>
              <a:tr h="254000">
                <a:tc>
                  <a:txBody>
                    <a:bodyPr/>
                    <a:lstStyle/>
                    <a:p>
                      <a:pPr indent="0" lvl="0" marL="0" marR="0" rtl="0" algn="just">
                        <a:lnSpc>
                          <a:spcPct val="107000"/>
                        </a:lnSpc>
                        <a:spcBef>
                          <a:spcPts val="0"/>
                        </a:spcBef>
                        <a:spcAft>
                          <a:spcPts val="0"/>
                        </a:spcAft>
                        <a:buNone/>
                      </a:pPr>
                      <a:r>
                        <a:rPr lang="en-US" sz="2000" u="none" cap="none" strike="noStrike"/>
                        <a:t>Tangarine</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20,4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7,69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2,53 l a week (0,15 hours a week)</a:t>
                      </a:r>
                      <a:endParaRPr/>
                    </a:p>
                    <a:p>
                      <a:pPr indent="0" lvl="0" marL="0" marR="0" rtl="0" algn="l">
                        <a:lnSpc>
                          <a:spcPct val="107000"/>
                        </a:lnSpc>
                        <a:spcBef>
                          <a:spcPts val="800"/>
                        </a:spcBef>
                        <a:spcAft>
                          <a:spcPts val="0"/>
                        </a:spcAft>
                        <a:buNone/>
                      </a:pPr>
                      <a:r>
                        <a:rPr lang="en-US" sz="2000" u="none" cap="none" strike="noStrike"/>
                        <a:t>Summer: 7,53 l a week (0,37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53" name="Google Shape;253;p21"/>
          <p:cNvGraphicFramePr/>
          <p:nvPr/>
        </p:nvGraphicFramePr>
        <p:xfrm>
          <a:off x="641348" y="2590006"/>
          <a:ext cx="3000000" cy="3000000"/>
        </p:xfrm>
        <a:graphic>
          <a:graphicData uri="http://schemas.openxmlformats.org/drawingml/2006/table">
            <a:tbl>
              <a:tblPr bandRow="1" firstCol="1" firstRow="1">
                <a:noFill/>
                <a:tableStyleId>{9E6EDEA6-BEEF-4FB9-B112-00AB1AB48516}</a:tableStyleId>
              </a:tblPr>
              <a:tblGrid>
                <a:gridCol w="2311875"/>
                <a:gridCol w="1820325"/>
                <a:gridCol w="1986125"/>
                <a:gridCol w="4798925"/>
              </a:tblGrid>
              <a:tr h="254000">
                <a:tc>
                  <a:txBody>
                    <a:bodyPr/>
                    <a:lstStyle/>
                    <a:p>
                      <a:pPr indent="0" lvl="0" marL="0" marR="0" rtl="0" algn="just">
                        <a:lnSpc>
                          <a:spcPct val="107000"/>
                        </a:lnSpc>
                        <a:spcBef>
                          <a:spcPts val="0"/>
                        </a:spcBef>
                        <a:spcAft>
                          <a:spcPts val="0"/>
                        </a:spcAft>
                        <a:buNone/>
                      </a:pPr>
                      <a:r>
                        <a:rPr lang="en-US" sz="2000" u="none" cap="none" strike="noStrike"/>
                        <a:t>Orange</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20,4 l/h</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8,65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3,49 l a week (0,17 hours a week)</a:t>
                      </a:r>
                      <a:endParaRPr/>
                    </a:p>
                    <a:p>
                      <a:pPr indent="0" lvl="0" marL="0" marR="0" rtl="0" algn="l">
                        <a:lnSpc>
                          <a:spcPct val="107000"/>
                        </a:lnSpc>
                        <a:spcBef>
                          <a:spcPts val="800"/>
                        </a:spcBef>
                        <a:spcAft>
                          <a:spcPts val="0"/>
                        </a:spcAft>
                        <a:buNone/>
                      </a:pPr>
                      <a:r>
                        <a:rPr lang="en-US" sz="2000" u="none" cap="none" strike="noStrike"/>
                        <a:t>Summer: 8,49 l a week (0,4 hours a week)</a:t>
                      </a:r>
                      <a:endParaRPr sz="2000" u="none" cap="none" strike="noStrike">
                        <a:latin typeface="Calibri"/>
                        <a:ea typeface="Calibri"/>
                        <a:cs typeface="Calibri"/>
                        <a:sym typeface="Calibri"/>
                      </a:endParaRPr>
                    </a:p>
                  </a:txBody>
                  <a:tcPr marT="0" marB="0" marR="68575" marL="68575"/>
                </a:tc>
              </a:tr>
            </a:tbl>
          </a:graphicData>
        </a:graphic>
      </p:graphicFrame>
      <p:graphicFrame>
        <p:nvGraphicFramePr>
          <p:cNvPr id="254" name="Google Shape;254;p21"/>
          <p:cNvGraphicFramePr/>
          <p:nvPr/>
        </p:nvGraphicFramePr>
        <p:xfrm>
          <a:off x="641348" y="3561556"/>
          <a:ext cx="3000000" cy="3000000"/>
        </p:xfrm>
        <a:graphic>
          <a:graphicData uri="http://schemas.openxmlformats.org/drawingml/2006/table">
            <a:tbl>
              <a:tblPr bandRow="1" firstCol="1" firstRow="1">
                <a:noFill/>
                <a:tableStyleId>{9E6EDEA6-BEEF-4FB9-B112-00AB1AB48516}</a:tableStyleId>
              </a:tblPr>
              <a:tblGrid>
                <a:gridCol w="2311875"/>
                <a:gridCol w="1820325"/>
                <a:gridCol w="1986125"/>
                <a:gridCol w="4798925"/>
              </a:tblGrid>
              <a:tr h="254000">
                <a:tc>
                  <a:txBody>
                    <a:bodyPr/>
                    <a:lstStyle/>
                    <a:p>
                      <a:pPr indent="0" lvl="0" marL="0" marR="0" rtl="0" algn="just">
                        <a:lnSpc>
                          <a:spcPct val="107000"/>
                        </a:lnSpc>
                        <a:spcBef>
                          <a:spcPts val="0"/>
                        </a:spcBef>
                        <a:spcAft>
                          <a:spcPts val="0"/>
                        </a:spcAft>
                        <a:buNone/>
                      </a:pPr>
                      <a:r>
                        <a:rPr lang="en-US" sz="2000" u="none" cap="none" strike="noStrike"/>
                        <a:t>Goji</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None/>
                      </a:pPr>
                      <a:r>
                        <a:rPr lang="en-US" sz="2000" u="none" cap="none" strike="noStrike"/>
                        <a:t>13.5l/hour</a:t>
                      </a:r>
                      <a:endParaRPr/>
                    </a:p>
                    <a:p>
                      <a:pPr indent="0" lvl="0" marL="0" marR="0" rtl="0" algn="just">
                        <a:lnSpc>
                          <a:spcPct val="107000"/>
                        </a:lnSpc>
                        <a:spcBef>
                          <a:spcPts val="800"/>
                        </a:spcBef>
                        <a:spcAft>
                          <a:spcPts val="0"/>
                        </a:spcAft>
                        <a:buNone/>
                      </a:pPr>
                      <a:r>
                        <a:rPr lang="en-US" sz="2000" u="none" cap="none" strike="noStrike"/>
                        <a:t>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9,62 l/week</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2000" u="none" cap="none" strike="noStrike"/>
                        <a:t>Winter: 4,46 l a week (0,33 hours a week)</a:t>
                      </a:r>
                      <a:endParaRPr/>
                    </a:p>
                    <a:p>
                      <a:pPr indent="0" lvl="0" marL="0" marR="0" rtl="0" algn="l">
                        <a:lnSpc>
                          <a:spcPct val="107000"/>
                        </a:lnSpc>
                        <a:spcBef>
                          <a:spcPts val="800"/>
                        </a:spcBef>
                        <a:spcAft>
                          <a:spcPts val="0"/>
                        </a:spcAft>
                        <a:buNone/>
                      </a:pPr>
                      <a:r>
                        <a:rPr lang="en-US" sz="2000" u="none" cap="none" strike="noStrike"/>
                        <a:t>Summer: 9,78 l a week (0,72 hours a week)</a:t>
                      </a:r>
                      <a:endParaRPr sz="20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Slika na kojoj se prikazuje osoba, zid, u dvorani, prijenosno računalo&#10;&#10;Opis je automatski generiran" id="259" name="Google Shape;259;p22"/>
          <p:cNvPicPr preferRelativeResize="0"/>
          <p:nvPr/>
        </p:nvPicPr>
        <p:blipFill rotWithShape="1">
          <a:blip r:embed="rId3">
            <a:alphaModFix/>
          </a:blip>
          <a:srcRect b="0" l="0" r="0" t="0"/>
          <a:stretch/>
        </p:blipFill>
        <p:spPr>
          <a:xfrm>
            <a:off x="1356238" y="847247"/>
            <a:ext cx="4160223" cy="5546964"/>
          </a:xfrm>
          <a:prstGeom prst="rect">
            <a:avLst/>
          </a:prstGeom>
          <a:noFill/>
          <a:ln>
            <a:noFill/>
          </a:ln>
        </p:spPr>
      </p:pic>
      <p:pic>
        <p:nvPicPr>
          <p:cNvPr descr="Slika na kojoj se prikazuje vanjski, nebo, odijevanje, osoba&#10;&#10;Opis je automatski generiran" id="260" name="Google Shape;260;p22"/>
          <p:cNvPicPr preferRelativeResize="0"/>
          <p:nvPr/>
        </p:nvPicPr>
        <p:blipFill rotWithShape="1">
          <a:blip r:embed="rId4">
            <a:alphaModFix/>
          </a:blip>
          <a:srcRect b="19570" l="0" r="0" t="19354"/>
          <a:stretch/>
        </p:blipFill>
        <p:spPr>
          <a:xfrm>
            <a:off x="6469627" y="847247"/>
            <a:ext cx="4189155" cy="554696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3"/>
          <p:cNvSpPr txBox="1"/>
          <p:nvPr>
            <p:ph type="title"/>
          </p:nvPr>
        </p:nvSpPr>
        <p:spPr>
          <a:xfrm>
            <a:off x="1295402" y="3308581"/>
            <a:ext cx="9609668" cy="1468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sp>
        <p:nvSpPr>
          <p:cNvPr id="266" name="Google Shape;266;p23"/>
          <p:cNvSpPr txBox="1"/>
          <p:nvPr>
            <p:ph idx="1" type="body"/>
          </p:nvPr>
        </p:nvSpPr>
        <p:spPr>
          <a:xfrm>
            <a:off x="1295401" y="4777381"/>
            <a:ext cx="9609668" cy="860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200"/>
              </a:spcBef>
              <a:spcAft>
                <a:spcPts val="0"/>
              </a:spcAft>
              <a:buSzPts val="1700"/>
              <a:buNone/>
            </a:pPr>
            <a:r>
              <a:rPr lang="en-US"/>
              <a:t>d</a:t>
            </a:r>
            <a:endParaRPr/>
          </a:p>
        </p:txBody>
      </p:sp>
      <p:pic>
        <p:nvPicPr>
          <p:cNvPr id="267" name="Google Shape;267;p23"/>
          <p:cNvPicPr preferRelativeResize="0"/>
          <p:nvPr/>
        </p:nvPicPr>
        <p:blipFill rotWithShape="1">
          <a:blip r:embed="rId3">
            <a:alphaModFix/>
          </a:blip>
          <a:srcRect b="0" l="0" r="0" t="0"/>
          <a:stretch/>
        </p:blipFill>
        <p:spPr>
          <a:xfrm rot="5400000">
            <a:off x="3804330" y="294680"/>
            <a:ext cx="2357441" cy="1768081"/>
          </a:xfrm>
          <a:prstGeom prst="rect">
            <a:avLst/>
          </a:prstGeom>
          <a:noFill/>
          <a:ln>
            <a:noFill/>
          </a:ln>
        </p:spPr>
      </p:pic>
      <p:pic>
        <p:nvPicPr>
          <p:cNvPr descr="A picture containing tree, plant&#10;&#10;Description automatically generated" id="268" name="Google Shape;268;p23"/>
          <p:cNvPicPr preferRelativeResize="0"/>
          <p:nvPr/>
        </p:nvPicPr>
        <p:blipFill rotWithShape="1">
          <a:blip r:embed="rId4">
            <a:alphaModFix/>
          </a:blip>
          <a:srcRect b="0" l="0" r="0" t="0"/>
          <a:stretch/>
        </p:blipFill>
        <p:spPr>
          <a:xfrm rot="5400000">
            <a:off x="1795587" y="294681"/>
            <a:ext cx="2357441" cy="1768080"/>
          </a:xfrm>
          <a:prstGeom prst="rect">
            <a:avLst/>
          </a:prstGeom>
          <a:noFill/>
          <a:ln>
            <a:noFill/>
          </a:ln>
        </p:spPr>
      </p:pic>
      <p:pic>
        <p:nvPicPr>
          <p:cNvPr descr="A picture containing outdoor, tree, nature&#10;&#10;Description automatically generated" id="269" name="Google Shape;269;p23"/>
          <p:cNvPicPr preferRelativeResize="0"/>
          <p:nvPr/>
        </p:nvPicPr>
        <p:blipFill rotWithShape="1">
          <a:blip r:embed="rId5">
            <a:alphaModFix/>
          </a:blip>
          <a:srcRect b="0" l="0" r="0" t="0"/>
          <a:stretch/>
        </p:blipFill>
        <p:spPr>
          <a:xfrm rot="5400000">
            <a:off x="-285688" y="294680"/>
            <a:ext cx="2357441" cy="1768081"/>
          </a:xfrm>
          <a:prstGeom prst="rect">
            <a:avLst/>
          </a:prstGeom>
          <a:noFill/>
          <a:ln>
            <a:noFill/>
          </a:ln>
        </p:spPr>
      </p:pic>
      <p:pic>
        <p:nvPicPr>
          <p:cNvPr id="270" name="Google Shape;270;p23"/>
          <p:cNvPicPr preferRelativeResize="0"/>
          <p:nvPr/>
        </p:nvPicPr>
        <p:blipFill rotWithShape="1">
          <a:blip r:embed="rId6">
            <a:alphaModFix/>
          </a:blip>
          <a:srcRect b="0" l="0" r="0" t="0"/>
          <a:stretch/>
        </p:blipFill>
        <p:spPr>
          <a:xfrm rot="5400000">
            <a:off x="7879838" y="294679"/>
            <a:ext cx="2357439" cy="1768079"/>
          </a:xfrm>
          <a:prstGeom prst="rect">
            <a:avLst/>
          </a:prstGeom>
          <a:noFill/>
          <a:ln>
            <a:noFill/>
          </a:ln>
        </p:spPr>
      </p:pic>
      <p:pic>
        <p:nvPicPr>
          <p:cNvPr descr="A picture containing tree, plant&#10;&#10;Description automatically generated" id="271" name="Google Shape;271;p23"/>
          <p:cNvPicPr preferRelativeResize="0"/>
          <p:nvPr/>
        </p:nvPicPr>
        <p:blipFill rotWithShape="1">
          <a:blip r:embed="rId7">
            <a:alphaModFix/>
          </a:blip>
          <a:srcRect b="0" l="0" r="0" t="0"/>
          <a:stretch/>
        </p:blipFill>
        <p:spPr>
          <a:xfrm rot="5400000">
            <a:off x="7865330" y="2544956"/>
            <a:ext cx="2357440" cy="1768080"/>
          </a:xfrm>
          <a:prstGeom prst="rect">
            <a:avLst/>
          </a:prstGeom>
          <a:noFill/>
          <a:ln>
            <a:noFill/>
          </a:ln>
        </p:spPr>
      </p:pic>
      <p:pic>
        <p:nvPicPr>
          <p:cNvPr descr="A picture containing tree, outdoor, plant, nature&#10;&#10;Description automatically generated" id="272" name="Google Shape;272;p23"/>
          <p:cNvPicPr preferRelativeResize="0"/>
          <p:nvPr/>
        </p:nvPicPr>
        <p:blipFill rotWithShape="1">
          <a:blip r:embed="rId8">
            <a:alphaModFix/>
          </a:blip>
          <a:srcRect b="0" l="0" r="0" t="0"/>
          <a:stretch/>
        </p:blipFill>
        <p:spPr>
          <a:xfrm rot="5400000">
            <a:off x="9917590" y="294680"/>
            <a:ext cx="2357439" cy="1768079"/>
          </a:xfrm>
          <a:prstGeom prst="rect">
            <a:avLst/>
          </a:prstGeom>
          <a:noFill/>
          <a:ln>
            <a:noFill/>
          </a:ln>
        </p:spPr>
      </p:pic>
      <p:pic>
        <p:nvPicPr>
          <p:cNvPr descr="A picture containing outdoor, tree, nature, rock&#10;&#10;Description automatically generated" id="273" name="Google Shape;273;p23"/>
          <p:cNvPicPr preferRelativeResize="0"/>
          <p:nvPr/>
        </p:nvPicPr>
        <p:blipFill rotWithShape="1">
          <a:blip r:embed="rId9">
            <a:alphaModFix/>
          </a:blip>
          <a:srcRect b="0" l="0" r="0" t="0"/>
          <a:stretch/>
        </p:blipFill>
        <p:spPr>
          <a:xfrm rot="5400000">
            <a:off x="1795588" y="2574617"/>
            <a:ext cx="2357440" cy="1768080"/>
          </a:xfrm>
          <a:prstGeom prst="rect">
            <a:avLst/>
          </a:prstGeom>
          <a:noFill/>
          <a:ln>
            <a:noFill/>
          </a:ln>
        </p:spPr>
      </p:pic>
      <p:pic>
        <p:nvPicPr>
          <p:cNvPr descr="A picture containing tree, plant&#10;&#10;Description automatically generated" id="274" name="Google Shape;274;p23"/>
          <p:cNvPicPr preferRelativeResize="0"/>
          <p:nvPr/>
        </p:nvPicPr>
        <p:blipFill rotWithShape="1">
          <a:blip r:embed="rId10">
            <a:alphaModFix/>
          </a:blip>
          <a:srcRect b="0" l="0" r="0" t="0"/>
          <a:stretch/>
        </p:blipFill>
        <p:spPr>
          <a:xfrm rot="5400000">
            <a:off x="3804330" y="2574617"/>
            <a:ext cx="2357439" cy="1768079"/>
          </a:xfrm>
          <a:prstGeom prst="rect">
            <a:avLst/>
          </a:prstGeom>
          <a:noFill/>
          <a:ln>
            <a:noFill/>
          </a:ln>
        </p:spPr>
      </p:pic>
      <p:pic>
        <p:nvPicPr>
          <p:cNvPr descr="A picture containing tree, outdoor, plant, stone&#10;&#10;Description automatically generated" id="275" name="Google Shape;275;p23"/>
          <p:cNvPicPr preferRelativeResize="0"/>
          <p:nvPr/>
        </p:nvPicPr>
        <p:blipFill rotWithShape="1">
          <a:blip r:embed="rId11">
            <a:alphaModFix/>
          </a:blip>
          <a:srcRect b="0" l="0" r="0" t="0"/>
          <a:stretch/>
        </p:blipFill>
        <p:spPr>
          <a:xfrm rot="5400000">
            <a:off x="9946604" y="2530664"/>
            <a:ext cx="2357439" cy="1768079"/>
          </a:xfrm>
          <a:prstGeom prst="rect">
            <a:avLst/>
          </a:prstGeom>
          <a:noFill/>
          <a:ln>
            <a:noFill/>
          </a:ln>
        </p:spPr>
      </p:pic>
      <p:pic>
        <p:nvPicPr>
          <p:cNvPr descr="A picture containing tree, outdoor&#10;&#10;Description automatically generated" id="276" name="Google Shape;276;p23"/>
          <p:cNvPicPr preferRelativeResize="0"/>
          <p:nvPr/>
        </p:nvPicPr>
        <p:blipFill rotWithShape="1">
          <a:blip r:embed="rId12">
            <a:alphaModFix/>
          </a:blip>
          <a:srcRect b="0" l="0" r="0" t="0"/>
          <a:stretch/>
        </p:blipFill>
        <p:spPr>
          <a:xfrm rot="5400000">
            <a:off x="5856588" y="2530664"/>
            <a:ext cx="2357441" cy="1768081"/>
          </a:xfrm>
          <a:prstGeom prst="rect">
            <a:avLst/>
          </a:prstGeom>
          <a:noFill/>
          <a:ln>
            <a:noFill/>
          </a:ln>
        </p:spPr>
      </p:pic>
      <p:pic>
        <p:nvPicPr>
          <p:cNvPr descr="A picture containing tree, outdoor, nature&#10;&#10;Description automatically generated" id="277" name="Google Shape;277;p23"/>
          <p:cNvPicPr preferRelativeResize="0"/>
          <p:nvPr/>
        </p:nvPicPr>
        <p:blipFill rotWithShape="1">
          <a:blip r:embed="rId13">
            <a:alphaModFix/>
          </a:blip>
          <a:srcRect b="0" l="0" r="0" t="0"/>
          <a:stretch/>
        </p:blipFill>
        <p:spPr>
          <a:xfrm rot="5400000">
            <a:off x="1781080" y="4795240"/>
            <a:ext cx="2357443" cy="1768082"/>
          </a:xfrm>
          <a:prstGeom prst="rect">
            <a:avLst/>
          </a:prstGeom>
          <a:noFill/>
          <a:ln>
            <a:noFill/>
          </a:ln>
        </p:spPr>
      </p:pic>
      <p:pic>
        <p:nvPicPr>
          <p:cNvPr descr="A picture containing tree, outdoor, nature, stone&#10;&#10;Description automatically generated" id="278" name="Google Shape;278;p23"/>
          <p:cNvPicPr preferRelativeResize="0"/>
          <p:nvPr/>
        </p:nvPicPr>
        <p:blipFill rotWithShape="1">
          <a:blip r:embed="rId14">
            <a:alphaModFix/>
          </a:blip>
          <a:srcRect b="0" l="0" r="0" t="0"/>
          <a:stretch/>
        </p:blipFill>
        <p:spPr>
          <a:xfrm rot="5400000">
            <a:off x="-290789" y="4799737"/>
            <a:ext cx="2352300" cy="1764225"/>
          </a:xfrm>
          <a:prstGeom prst="rect">
            <a:avLst/>
          </a:prstGeom>
          <a:noFill/>
          <a:ln>
            <a:noFill/>
          </a:ln>
        </p:spPr>
      </p:pic>
      <p:pic>
        <p:nvPicPr>
          <p:cNvPr descr="A picture containing tree, outdoor, plant&#10;&#10;Description automatically generated" id="279" name="Google Shape;279;p23"/>
          <p:cNvPicPr preferRelativeResize="0"/>
          <p:nvPr/>
        </p:nvPicPr>
        <p:blipFill rotWithShape="1">
          <a:blip r:embed="rId15">
            <a:alphaModFix/>
          </a:blip>
          <a:srcRect b="0" l="0" r="0" t="0"/>
          <a:stretch/>
        </p:blipFill>
        <p:spPr>
          <a:xfrm rot="5400000">
            <a:off x="5865051" y="271138"/>
            <a:ext cx="2347769" cy="1760827"/>
          </a:xfrm>
          <a:prstGeom prst="rect">
            <a:avLst/>
          </a:prstGeom>
          <a:noFill/>
          <a:ln>
            <a:noFill/>
          </a:ln>
        </p:spPr>
      </p:pic>
      <p:pic>
        <p:nvPicPr>
          <p:cNvPr descr="A picture containing rock, nature, stone&#10;&#10;Description automatically generated" id="280" name="Google Shape;280;p23"/>
          <p:cNvPicPr preferRelativeResize="0"/>
          <p:nvPr/>
        </p:nvPicPr>
        <p:blipFill rotWithShape="1">
          <a:blip r:embed="rId16">
            <a:alphaModFix/>
          </a:blip>
          <a:srcRect b="0" l="0" r="0" t="0"/>
          <a:stretch/>
        </p:blipFill>
        <p:spPr>
          <a:xfrm rot="5400000">
            <a:off x="-274623" y="2437796"/>
            <a:ext cx="2357444" cy="1768083"/>
          </a:xfrm>
          <a:prstGeom prst="rect">
            <a:avLst/>
          </a:prstGeom>
          <a:noFill/>
          <a:ln>
            <a:noFill/>
          </a:ln>
        </p:spPr>
      </p:pic>
      <p:sp>
        <p:nvSpPr>
          <p:cNvPr id="281" name="Google Shape;281;p23"/>
          <p:cNvSpPr/>
          <p:nvPr/>
        </p:nvSpPr>
        <p:spPr>
          <a:xfrm>
            <a:off x="27354" y="-1"/>
            <a:ext cx="1764226"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Black mulberries</a:t>
            </a:r>
            <a:endParaRPr/>
          </a:p>
        </p:txBody>
      </p:sp>
      <p:sp>
        <p:nvSpPr>
          <p:cNvPr id="282" name="Google Shape;282;p23"/>
          <p:cNvSpPr/>
          <p:nvPr/>
        </p:nvSpPr>
        <p:spPr>
          <a:xfrm>
            <a:off x="2104773" y="-2"/>
            <a:ext cx="1724563"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Pomegranate</a:t>
            </a:r>
            <a:endParaRPr/>
          </a:p>
        </p:txBody>
      </p:sp>
      <p:sp>
        <p:nvSpPr>
          <p:cNvPr id="283" name="Google Shape;283;p23"/>
          <p:cNvSpPr/>
          <p:nvPr/>
        </p:nvSpPr>
        <p:spPr>
          <a:xfrm>
            <a:off x="4128021" y="-3"/>
            <a:ext cx="1724562"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White mulberries</a:t>
            </a:r>
            <a:endParaRPr/>
          </a:p>
        </p:txBody>
      </p:sp>
      <p:sp>
        <p:nvSpPr>
          <p:cNvPr id="284" name="Google Shape;284;p23"/>
          <p:cNvSpPr/>
          <p:nvPr/>
        </p:nvSpPr>
        <p:spPr>
          <a:xfrm>
            <a:off x="8189023" y="-4"/>
            <a:ext cx="1753573"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Aronia</a:t>
            </a:r>
            <a:endParaRPr/>
          </a:p>
        </p:txBody>
      </p:sp>
      <p:sp>
        <p:nvSpPr>
          <p:cNvPr id="285" name="Google Shape;285;p23"/>
          <p:cNvSpPr/>
          <p:nvPr/>
        </p:nvSpPr>
        <p:spPr>
          <a:xfrm>
            <a:off x="10241283" y="-5"/>
            <a:ext cx="1724561"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Goji</a:t>
            </a:r>
            <a:endParaRPr/>
          </a:p>
        </p:txBody>
      </p:sp>
      <p:sp>
        <p:nvSpPr>
          <p:cNvPr id="286" name="Google Shape;286;p23"/>
          <p:cNvSpPr/>
          <p:nvPr/>
        </p:nvSpPr>
        <p:spPr>
          <a:xfrm>
            <a:off x="4128020" y="2279937"/>
            <a:ext cx="1695549"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Olives</a:t>
            </a:r>
            <a:endParaRPr/>
          </a:p>
        </p:txBody>
      </p:sp>
      <p:sp>
        <p:nvSpPr>
          <p:cNvPr id="287" name="Google Shape;287;p23"/>
          <p:cNvSpPr/>
          <p:nvPr/>
        </p:nvSpPr>
        <p:spPr>
          <a:xfrm>
            <a:off x="10269276" y="2240433"/>
            <a:ext cx="1696568"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Orange</a:t>
            </a:r>
            <a:endParaRPr/>
          </a:p>
        </p:txBody>
      </p:sp>
      <p:sp>
        <p:nvSpPr>
          <p:cNvPr id="288" name="Google Shape;288;p23"/>
          <p:cNvSpPr/>
          <p:nvPr/>
        </p:nvSpPr>
        <p:spPr>
          <a:xfrm>
            <a:off x="43212" y="2136581"/>
            <a:ext cx="1721774"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Avocado</a:t>
            </a:r>
            <a:endParaRPr/>
          </a:p>
        </p:txBody>
      </p:sp>
      <p:sp>
        <p:nvSpPr>
          <p:cNvPr id="289" name="Google Shape;289;p23"/>
          <p:cNvSpPr/>
          <p:nvPr/>
        </p:nvSpPr>
        <p:spPr>
          <a:xfrm>
            <a:off x="2122114" y="2279937"/>
            <a:ext cx="1764226"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Chestnut</a:t>
            </a:r>
            <a:endParaRPr/>
          </a:p>
        </p:txBody>
      </p:sp>
      <p:sp>
        <p:nvSpPr>
          <p:cNvPr id="290" name="Google Shape;290;p23"/>
          <p:cNvSpPr/>
          <p:nvPr/>
        </p:nvSpPr>
        <p:spPr>
          <a:xfrm>
            <a:off x="8181768" y="2254453"/>
            <a:ext cx="1764226"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Fig tree</a:t>
            </a:r>
            <a:endParaRPr/>
          </a:p>
        </p:txBody>
      </p:sp>
      <p:sp>
        <p:nvSpPr>
          <p:cNvPr id="291" name="Google Shape;291;p23"/>
          <p:cNvSpPr/>
          <p:nvPr/>
        </p:nvSpPr>
        <p:spPr>
          <a:xfrm>
            <a:off x="6124184" y="2268961"/>
            <a:ext cx="1764226"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Carob</a:t>
            </a:r>
            <a:endParaRPr/>
          </a:p>
        </p:txBody>
      </p:sp>
      <p:sp>
        <p:nvSpPr>
          <p:cNvPr id="292" name="Google Shape;292;p23"/>
          <p:cNvSpPr/>
          <p:nvPr/>
        </p:nvSpPr>
        <p:spPr>
          <a:xfrm>
            <a:off x="22217" y="4465781"/>
            <a:ext cx="1764226"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Pomelo</a:t>
            </a:r>
            <a:endParaRPr/>
          </a:p>
        </p:txBody>
      </p:sp>
      <p:sp>
        <p:nvSpPr>
          <p:cNvPr id="293" name="Google Shape;293;p23"/>
          <p:cNvSpPr/>
          <p:nvPr/>
        </p:nvSpPr>
        <p:spPr>
          <a:xfrm>
            <a:off x="2092194" y="4481577"/>
            <a:ext cx="1764226"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Loquat</a:t>
            </a:r>
            <a:endParaRPr/>
          </a:p>
        </p:txBody>
      </p:sp>
      <p:sp>
        <p:nvSpPr>
          <p:cNvPr id="294" name="Google Shape;294;p23"/>
          <p:cNvSpPr/>
          <p:nvPr/>
        </p:nvSpPr>
        <p:spPr>
          <a:xfrm>
            <a:off x="6140618" y="0"/>
            <a:ext cx="1764226" cy="800159"/>
          </a:xfrm>
          <a:prstGeom prst="ellipse">
            <a:avLst/>
          </a:prstGeom>
          <a:solidFill>
            <a:schemeClr val="accent1"/>
          </a:solidFill>
          <a:ln cap="flat" cmpd="sng" w="25400">
            <a:solidFill>
              <a:srgbClr val="728B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Quince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4"/>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sz="5400"/>
              <a:t>Conclusion</a:t>
            </a:r>
            <a:endParaRPr sz="5400"/>
          </a:p>
        </p:txBody>
      </p:sp>
      <p:sp>
        <p:nvSpPr>
          <p:cNvPr id="300" name="Google Shape;300;p24"/>
          <p:cNvSpPr txBox="1"/>
          <p:nvPr>
            <p:ph idx="1" type="body"/>
          </p:nvPr>
        </p:nvSpPr>
        <p:spPr>
          <a:xfrm>
            <a:off x="1069848" y="2121408"/>
            <a:ext cx="10058400" cy="4050900"/>
          </a:xfrm>
          <a:prstGeom prst="rect">
            <a:avLst/>
          </a:prstGeom>
          <a:noFill/>
          <a:ln>
            <a:noFill/>
          </a:ln>
        </p:spPr>
        <p:txBody>
          <a:bodyPr anchorCtr="0" anchor="t" bIns="45700" lIns="91425" spcFirstLastPara="1" rIns="91425" wrap="square" tIns="45700">
            <a:normAutofit lnSpcReduction="10000"/>
          </a:bodyPr>
          <a:lstStyle/>
          <a:p>
            <a:pPr indent="0" lvl="0" marL="0" marR="0" rtl="0" algn="just">
              <a:lnSpc>
                <a:spcPct val="107000"/>
              </a:lnSpc>
              <a:spcBef>
                <a:spcPts val="0"/>
              </a:spcBef>
              <a:spcAft>
                <a:spcPts val="0"/>
              </a:spcAft>
              <a:buSzPts val="1700"/>
              <a:buChar char="▪"/>
            </a:pPr>
            <a:r>
              <a:rPr lang="en-US" sz="1900">
                <a:latin typeface="Calibri"/>
                <a:ea typeface="Calibri"/>
                <a:cs typeface="Calibri"/>
                <a:sym typeface="Calibri"/>
              </a:rPr>
              <a:t>According to our research, almost all types of trees require additional irrigation, both in winter months (December, January and February) and in summer months (June, July, August), apart from chestnut and apricot which requires no additional irrigation during the winter months. Detailed number of irrigation hours with observed irrigation rate is stated in the above chart. Pomegranate, aronia, avocado require the most additional irrigation, while chestnut and apricot the least. </a:t>
            </a:r>
            <a:endParaRPr/>
          </a:p>
          <a:p>
            <a:pPr indent="0" lvl="0" marL="0" marR="0" rtl="0" algn="just">
              <a:lnSpc>
                <a:spcPct val="107000"/>
              </a:lnSpc>
              <a:spcBef>
                <a:spcPts val="800"/>
              </a:spcBef>
              <a:spcAft>
                <a:spcPts val="0"/>
              </a:spcAft>
              <a:buSzPts val="1700"/>
              <a:buChar char="▪"/>
            </a:pPr>
            <a:r>
              <a:rPr lang="en-US" sz="1900">
                <a:latin typeface="Calibri"/>
                <a:ea typeface="Calibri"/>
                <a:cs typeface="Calibri"/>
                <a:sym typeface="Calibri"/>
              </a:rPr>
              <a:t>Understandably, taking into consideration the climatic conditions (rainfall) of the Mediterranean area, and Limassol in particular, the plants require more hours of irrigation during the summer months when precipitation is much lower.</a:t>
            </a:r>
            <a:endParaRPr/>
          </a:p>
          <a:p>
            <a:pPr indent="0" lvl="0" marL="0" marR="0" rtl="0" algn="just">
              <a:lnSpc>
                <a:spcPct val="107000"/>
              </a:lnSpc>
              <a:spcBef>
                <a:spcPts val="800"/>
              </a:spcBef>
              <a:spcAft>
                <a:spcPts val="0"/>
              </a:spcAft>
              <a:buSzPts val="1700"/>
              <a:buChar char="▪"/>
            </a:pPr>
            <a:r>
              <a:rPr lang="en-US" sz="1900">
                <a:latin typeface="Calibri"/>
                <a:ea typeface="Calibri"/>
                <a:cs typeface="Calibri"/>
                <a:sym typeface="Calibri"/>
              </a:rPr>
              <a:t>It should be taken into account that these data are not accurate enough – there are still some parameters which have not been calculated – transpiration and evaporation of each plant, coefficient of each plant as well as soil permeability (in this case clay). With that data it will be possible to calculate the exact hours of irrigation at this rate of water per hour for each tree type.  </a:t>
            </a:r>
            <a:endParaRPr/>
          </a:p>
          <a:p>
            <a:pPr indent="-228600" lvl="0" marL="457200" rtl="0" algn="l">
              <a:lnSpc>
                <a:spcPct val="90000"/>
              </a:lnSpc>
              <a:spcBef>
                <a:spcPts val="2000"/>
              </a:spcBef>
              <a:spcAft>
                <a:spcPts val="0"/>
              </a:spcAft>
              <a:buSzPts val="17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0">
                                            <p:txEl>
                                              <p:pRg end="0" st="0"/>
                                            </p:txEl>
                                          </p:spTgt>
                                        </p:tgtEl>
                                        <p:attrNameLst>
                                          <p:attrName>style.visibility</p:attrName>
                                        </p:attrNameLst>
                                      </p:cBhvr>
                                      <p:to>
                                        <p:strVal val="visible"/>
                                      </p:to>
                                    </p:set>
                                    <p:animEffect filter="fade" transition="in">
                                      <p:cBhvr>
                                        <p:cTn dur="500"/>
                                        <p:tgtEl>
                                          <p:spTgt spid="300">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0">
                                            <p:txEl>
                                              <p:pRg end="1" st="1"/>
                                            </p:txEl>
                                          </p:spTgt>
                                        </p:tgtEl>
                                        <p:attrNameLst>
                                          <p:attrName>style.visibility</p:attrName>
                                        </p:attrNameLst>
                                      </p:cBhvr>
                                      <p:to>
                                        <p:strVal val="visible"/>
                                      </p:to>
                                    </p:set>
                                    <p:animEffect filter="fade" transition="in">
                                      <p:cBhvr>
                                        <p:cTn dur="500"/>
                                        <p:tgtEl>
                                          <p:spTgt spid="300">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00">
                                            <p:txEl>
                                              <p:pRg end="2" st="2"/>
                                            </p:txEl>
                                          </p:spTgt>
                                        </p:tgtEl>
                                        <p:attrNameLst>
                                          <p:attrName>style.visibility</p:attrName>
                                        </p:attrNameLst>
                                      </p:cBhvr>
                                      <p:to>
                                        <p:strVal val="visible"/>
                                      </p:to>
                                    </p:set>
                                    <p:animEffect filter="fade" transition="in">
                                      <p:cBhvr>
                                        <p:cTn dur="500"/>
                                        <p:tgtEl>
                                          <p:spTgt spid="300">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00">
                                            <p:txEl>
                                              <p:pRg end="3" st="3"/>
                                            </p:txEl>
                                          </p:spTgt>
                                        </p:tgtEl>
                                        <p:attrNameLst>
                                          <p:attrName>style.visibility</p:attrName>
                                        </p:attrNameLst>
                                      </p:cBhvr>
                                      <p:to>
                                        <p:strVal val="visible"/>
                                      </p:to>
                                    </p:set>
                                    <p:animEffect filter="fade" transition="in">
                                      <p:cBhvr>
                                        <p:cTn dur="500"/>
                                        <p:tgtEl>
                                          <p:spTgt spid="30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5"/>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sz="5400"/>
              <a:t>Thank you for your attention!</a:t>
            </a:r>
            <a:endParaRPr/>
          </a:p>
        </p:txBody>
      </p:sp>
      <p:sp>
        <p:nvSpPr>
          <p:cNvPr id="306" name="Google Shape;306;p25"/>
          <p:cNvSpPr txBox="1"/>
          <p:nvPr>
            <p:ph idx="1" type="body"/>
          </p:nvPr>
        </p:nvSpPr>
        <p:spPr>
          <a:xfrm>
            <a:off x="1069848" y="2121408"/>
            <a:ext cx="10058400" cy="4050900"/>
          </a:xfrm>
          <a:prstGeom prst="rect">
            <a:avLst/>
          </a:prstGeom>
          <a:noFill/>
          <a:ln>
            <a:noFill/>
          </a:ln>
        </p:spPr>
        <p:txBody>
          <a:bodyPr anchorCtr="0" anchor="t" bIns="45700" lIns="91425" spcFirstLastPara="1" rIns="91425" wrap="square" tIns="45700">
            <a:normAutofit/>
          </a:bodyPr>
          <a:lstStyle/>
          <a:p>
            <a:pPr indent="-336550" lvl="0" marL="457200" rtl="0" algn="l">
              <a:lnSpc>
                <a:spcPct val="90000"/>
              </a:lnSpc>
              <a:spcBef>
                <a:spcPts val="1200"/>
              </a:spcBef>
              <a:spcAft>
                <a:spcPts val="0"/>
              </a:spcAft>
              <a:buSzPts val="1700"/>
              <a:buChar char="▪"/>
            </a:pPr>
            <a:r>
              <a:rPr lang="en-US"/>
              <a:t>Do you have any questions?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6">
                                            <p:txEl>
                                              <p:pRg end="0" st="0"/>
                                            </p:txEl>
                                          </p:spTgt>
                                        </p:tgtEl>
                                        <p:attrNameLst>
                                          <p:attrName>style.visibility</p:attrName>
                                        </p:attrNameLst>
                                      </p:cBhvr>
                                      <p:to>
                                        <p:strVal val="visible"/>
                                      </p:to>
                                    </p:set>
                                    <p:animEffect filter="fade" transition="in">
                                      <p:cBhvr>
                                        <p:cTn dur="500"/>
                                        <p:tgtEl>
                                          <p:spTgt spid="30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Slika na kojoj se prikazuje vanjski, nebo, drvo, tlo&#10;&#10;Opis je automatski generiran" id="129" name="Google Shape;129;p3"/>
          <p:cNvPicPr preferRelativeResize="0"/>
          <p:nvPr/>
        </p:nvPicPr>
        <p:blipFill rotWithShape="1">
          <a:blip r:embed="rId3">
            <a:alphaModFix/>
          </a:blip>
          <a:srcRect b="0" l="0" r="0" t="0"/>
          <a:stretch/>
        </p:blipFill>
        <p:spPr>
          <a:xfrm>
            <a:off x="53786" y="1163170"/>
            <a:ext cx="6042214" cy="4531660"/>
          </a:xfrm>
          <a:prstGeom prst="rect">
            <a:avLst/>
          </a:prstGeom>
          <a:noFill/>
          <a:ln>
            <a:noFill/>
          </a:ln>
        </p:spPr>
      </p:pic>
      <p:pic>
        <p:nvPicPr>
          <p:cNvPr descr="Slika na kojoj se prikazuje nebo, vanjski, tlo, drvo&#10;&#10;Opis je automatski generiran" id="130" name="Google Shape;130;p3"/>
          <p:cNvPicPr preferRelativeResize="0"/>
          <p:nvPr/>
        </p:nvPicPr>
        <p:blipFill rotWithShape="1">
          <a:blip r:embed="rId4">
            <a:alphaModFix/>
          </a:blip>
          <a:srcRect b="0" l="0" r="0" t="0"/>
          <a:stretch/>
        </p:blipFill>
        <p:spPr>
          <a:xfrm>
            <a:off x="6149784" y="1163170"/>
            <a:ext cx="5988430" cy="44913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sz="5400">
                <a:latin typeface="Calibri"/>
                <a:ea typeface="Calibri"/>
                <a:cs typeface="Calibri"/>
                <a:sym typeface="Calibri"/>
              </a:rPr>
              <a:t>Introduction</a:t>
            </a:r>
            <a:endParaRPr sz="5400"/>
          </a:p>
        </p:txBody>
      </p:sp>
      <p:sp>
        <p:nvSpPr>
          <p:cNvPr id="136" name="Google Shape;136;p4"/>
          <p:cNvSpPr txBox="1"/>
          <p:nvPr>
            <p:ph idx="1" type="body"/>
          </p:nvPr>
        </p:nvSpPr>
        <p:spPr>
          <a:xfrm>
            <a:off x="1069848" y="2121408"/>
            <a:ext cx="10058400" cy="4050900"/>
          </a:xfrm>
          <a:prstGeom prst="rect">
            <a:avLst/>
          </a:prstGeom>
          <a:noFill/>
          <a:ln>
            <a:noFill/>
          </a:ln>
        </p:spPr>
        <p:txBody>
          <a:bodyPr anchorCtr="0" anchor="t" bIns="45700" lIns="91425" spcFirstLastPara="1" rIns="91425" wrap="square" tIns="45700">
            <a:normAutofit/>
          </a:bodyPr>
          <a:lstStyle/>
          <a:p>
            <a:pPr indent="0" lvl="0" marL="0" marR="0" rtl="0" algn="just">
              <a:lnSpc>
                <a:spcPct val="107000"/>
              </a:lnSpc>
              <a:spcBef>
                <a:spcPts val="0"/>
              </a:spcBef>
              <a:spcAft>
                <a:spcPts val="0"/>
              </a:spcAft>
              <a:buSzPts val="1700"/>
              <a:buChar char="▪"/>
            </a:pPr>
            <a:r>
              <a:rPr lang="en-US" sz="2000">
                <a:latin typeface="Calibri"/>
                <a:ea typeface="Calibri"/>
                <a:cs typeface="Calibri"/>
                <a:sym typeface="Calibri"/>
              </a:rPr>
              <a:t>In this research we will try to show water requirements for fruits (black mulberries, aronia, pomegranate, carob, white mulberries, olives, lemon, quince, apricot, pomelo, orange, goji, fig tree, chestnut and loquat) grown in VET Centre Kleos in winter (December, January and February) and summer (June, July, August) months.</a:t>
            </a:r>
            <a:endParaRPr/>
          </a:p>
          <a:p>
            <a:pPr indent="0" lvl="0" marL="0" marR="0" rtl="0" algn="just">
              <a:lnSpc>
                <a:spcPct val="107000"/>
              </a:lnSpc>
              <a:spcBef>
                <a:spcPts val="800"/>
              </a:spcBef>
              <a:spcAft>
                <a:spcPts val="0"/>
              </a:spcAft>
              <a:buSzPts val="1700"/>
              <a:buChar char="▪"/>
            </a:pPr>
            <a:r>
              <a:rPr lang="en-US" sz="2000">
                <a:latin typeface="Calibri"/>
                <a:ea typeface="Calibri"/>
                <a:cs typeface="Calibri"/>
                <a:sym typeface="Calibri"/>
              </a:rPr>
              <a:t>In the VET centre, 16 lines drop irrigation is used to supply water for these plants.</a:t>
            </a:r>
            <a:endParaRPr/>
          </a:p>
          <a:p>
            <a:pPr indent="0" lvl="0" marL="0" marR="0" rtl="0" algn="just">
              <a:lnSpc>
                <a:spcPct val="107000"/>
              </a:lnSpc>
              <a:spcBef>
                <a:spcPts val="800"/>
              </a:spcBef>
              <a:spcAft>
                <a:spcPts val="0"/>
              </a:spcAft>
              <a:buSzPts val="1700"/>
              <a:buChar char="▪"/>
            </a:pPr>
            <a:r>
              <a:rPr lang="en-US" sz="2000">
                <a:latin typeface="Calibri"/>
                <a:ea typeface="Calibri"/>
                <a:cs typeface="Calibri"/>
                <a:sym typeface="Calibri"/>
              </a:rPr>
              <a:t>First, we observed and found out the amount of water currently used in droppers per hour. After that we checked the water requirements for each individual plant.</a:t>
            </a:r>
            <a:endParaRPr/>
          </a:p>
          <a:p>
            <a:pPr indent="0" lvl="0" marL="0" marR="0" rtl="0" algn="just">
              <a:lnSpc>
                <a:spcPct val="107000"/>
              </a:lnSpc>
              <a:spcBef>
                <a:spcPts val="800"/>
              </a:spcBef>
              <a:spcAft>
                <a:spcPts val="800"/>
              </a:spcAft>
              <a:buSzPts val="1700"/>
              <a:buChar char="▪"/>
            </a:pPr>
            <a:r>
              <a:rPr lang="en-US" sz="2000">
                <a:latin typeface="Calibri"/>
                <a:ea typeface="Calibri"/>
                <a:cs typeface="Calibri"/>
                <a:sym typeface="Calibri"/>
              </a:rPr>
              <a:t>To calculate the required irrigation requirements, we used data about average rainfall and temperature in Parekklisia, Limassol, Cyprus.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6">
                                            <p:txEl>
                                              <p:pRg end="0" st="0"/>
                                            </p:txEl>
                                          </p:spTgt>
                                        </p:tgtEl>
                                        <p:attrNameLst>
                                          <p:attrName>style.visibility</p:attrName>
                                        </p:attrNameLst>
                                      </p:cBhvr>
                                      <p:to>
                                        <p:strVal val="visible"/>
                                      </p:to>
                                    </p:set>
                                    <p:animEffect filter="fade" transition="in">
                                      <p:cBhvr>
                                        <p:cTn dur="500"/>
                                        <p:tgtEl>
                                          <p:spTgt spid="13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6">
                                            <p:txEl>
                                              <p:pRg end="1" st="1"/>
                                            </p:txEl>
                                          </p:spTgt>
                                        </p:tgtEl>
                                        <p:attrNameLst>
                                          <p:attrName>style.visibility</p:attrName>
                                        </p:attrNameLst>
                                      </p:cBhvr>
                                      <p:to>
                                        <p:strVal val="visible"/>
                                      </p:to>
                                    </p:set>
                                    <p:animEffect filter="fade" transition="in">
                                      <p:cBhvr>
                                        <p:cTn dur="500"/>
                                        <p:tgtEl>
                                          <p:spTgt spid="136">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36">
                                            <p:txEl>
                                              <p:pRg end="2" st="2"/>
                                            </p:txEl>
                                          </p:spTgt>
                                        </p:tgtEl>
                                        <p:attrNameLst>
                                          <p:attrName>style.visibility</p:attrName>
                                        </p:attrNameLst>
                                      </p:cBhvr>
                                      <p:to>
                                        <p:strVal val="visible"/>
                                      </p:to>
                                    </p:set>
                                    <p:animEffect filter="fade" transition="in">
                                      <p:cBhvr>
                                        <p:cTn dur="500"/>
                                        <p:tgtEl>
                                          <p:spTgt spid="136">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6">
                                            <p:txEl>
                                              <p:pRg end="3" st="3"/>
                                            </p:txEl>
                                          </p:spTgt>
                                        </p:tgtEl>
                                        <p:attrNameLst>
                                          <p:attrName>style.visibility</p:attrName>
                                        </p:attrNameLst>
                                      </p:cBhvr>
                                      <p:to>
                                        <p:strVal val="visible"/>
                                      </p:to>
                                    </p:set>
                                    <p:animEffect filter="fade" transition="in">
                                      <p:cBhvr>
                                        <p:cTn dur="500"/>
                                        <p:tgtEl>
                                          <p:spTgt spid="13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8549640" y="685800"/>
            <a:ext cx="3200400" cy="1737300"/>
          </a:xfrm>
          <a:prstGeom prst="rect">
            <a:avLst/>
          </a:prstGeom>
          <a:noFill/>
          <a:ln>
            <a:noFill/>
          </a:ln>
        </p:spPr>
        <p:txBody>
          <a:bodyPr anchorCtr="0" anchor="b" bIns="45700" lIns="91425" spcFirstLastPara="1" rIns="91425" wrap="square" tIns="45700">
            <a:normAutofit/>
          </a:bodyPr>
          <a:lstStyle/>
          <a:p>
            <a:pPr indent="-285750" lvl="0" marL="514350" rtl="0" algn="l">
              <a:lnSpc>
                <a:spcPct val="90000"/>
              </a:lnSpc>
              <a:spcBef>
                <a:spcPts val="0"/>
              </a:spcBef>
              <a:spcAft>
                <a:spcPts val="0"/>
              </a:spcAft>
              <a:buSzPts val="3200"/>
              <a:buFont typeface="Arial"/>
              <a:buChar char="•"/>
            </a:pPr>
            <a:r>
              <a:rPr lang="en-US" sz="3200"/>
              <a:t>Input</a:t>
            </a:r>
            <a:endParaRPr/>
          </a:p>
        </p:txBody>
      </p:sp>
      <p:sp>
        <p:nvSpPr>
          <p:cNvPr id="142" name="Google Shape;142;p5"/>
          <p:cNvSpPr txBox="1"/>
          <p:nvPr>
            <p:ph idx="1" type="body"/>
          </p:nvPr>
        </p:nvSpPr>
        <p:spPr>
          <a:xfrm>
            <a:off x="838200" y="685800"/>
            <a:ext cx="6711600" cy="502020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200"/>
              </a:spcBef>
              <a:spcAft>
                <a:spcPts val="0"/>
              </a:spcAft>
              <a:buSzPts val="1700"/>
              <a:buNone/>
            </a:pPr>
            <a:r>
              <a:t/>
            </a:r>
            <a:endParaRPr/>
          </a:p>
        </p:txBody>
      </p:sp>
      <p:sp>
        <p:nvSpPr>
          <p:cNvPr id="143" name="Google Shape;143;p5"/>
          <p:cNvSpPr txBox="1"/>
          <p:nvPr>
            <p:ph idx="2" type="body"/>
          </p:nvPr>
        </p:nvSpPr>
        <p:spPr>
          <a:xfrm>
            <a:off x="8549640" y="2423160"/>
            <a:ext cx="3200400" cy="3291900"/>
          </a:xfrm>
          <a:prstGeom prst="rect">
            <a:avLst/>
          </a:prstGeom>
          <a:noFill/>
          <a:ln>
            <a:noFill/>
          </a:ln>
        </p:spPr>
        <p:txBody>
          <a:bodyPr anchorCtr="0" anchor="t" bIns="45700" lIns="91425" spcFirstLastPara="1" rIns="91425" wrap="square" tIns="45700">
            <a:normAutofit/>
          </a:bodyPr>
          <a:lstStyle/>
          <a:p>
            <a:pPr indent="-285750" lvl="0" marL="514350" rtl="0" algn="l">
              <a:lnSpc>
                <a:spcPct val="100000"/>
              </a:lnSpc>
              <a:spcBef>
                <a:spcPts val="1000"/>
              </a:spcBef>
              <a:spcAft>
                <a:spcPts val="0"/>
              </a:spcAft>
              <a:buSzPts val="1190"/>
              <a:buFont typeface="Arial"/>
              <a:buChar char="•"/>
            </a:pPr>
            <a:r>
              <a:rPr lang="en-US" sz="2000">
                <a:latin typeface="Calibri"/>
                <a:ea typeface="Calibri"/>
                <a:cs typeface="Calibri"/>
                <a:sym typeface="Calibri"/>
              </a:rPr>
              <a:t>The following table shows types of trees, number of trees of each type, measured water per drops, the number of droppers and the official water requirements for each species. </a:t>
            </a:r>
            <a:endParaRPr/>
          </a:p>
        </p:txBody>
      </p:sp>
      <p:graphicFrame>
        <p:nvGraphicFramePr>
          <p:cNvPr id="144" name="Google Shape;144;p5"/>
          <p:cNvGraphicFramePr/>
          <p:nvPr/>
        </p:nvGraphicFramePr>
        <p:xfrm>
          <a:off x="0" y="982663"/>
          <a:ext cx="3000000" cy="3000000"/>
        </p:xfrm>
        <a:graphic>
          <a:graphicData uri="http://schemas.openxmlformats.org/drawingml/2006/table">
            <a:tbl>
              <a:tblPr bandRow="1" firstCol="1" firstRow="1">
                <a:noFill/>
                <a:tableStyleId>{9E6EDEA6-BEEF-4FB9-B112-00AB1AB48516}</a:tableStyleId>
              </a:tblPr>
              <a:tblGrid>
                <a:gridCol w="707850"/>
                <a:gridCol w="1814750"/>
                <a:gridCol w="860025"/>
                <a:gridCol w="1379425"/>
                <a:gridCol w="1253775"/>
                <a:gridCol w="2258025"/>
              </a:tblGrid>
              <a:tr h="1343400">
                <a:tc>
                  <a:txBody>
                    <a:bodyPr/>
                    <a:lstStyle/>
                    <a:p>
                      <a:pPr indent="0" lvl="0" marL="0" marR="0" rtl="0" algn="l">
                        <a:lnSpc>
                          <a:spcPct val="107000"/>
                        </a:lnSpc>
                        <a:spcBef>
                          <a:spcPts val="0"/>
                        </a:spcBef>
                        <a:spcAft>
                          <a:spcPts val="0"/>
                        </a:spcAft>
                        <a:buNone/>
                      </a:pPr>
                      <a:r>
                        <a:rPr lang="en-US" sz="1800" u="none" cap="none" strike="noStrike"/>
                        <a:t>Line 1</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Type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Number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Water per plant</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Droppers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Comment</a:t>
                      </a:r>
                      <a:endParaRPr sz="1800" u="none" cap="none" strike="noStrike">
                        <a:latin typeface="Calibri"/>
                        <a:ea typeface="Calibri"/>
                        <a:cs typeface="Calibri"/>
                        <a:sym typeface="Calibri"/>
                      </a:endParaRPr>
                    </a:p>
                  </a:txBody>
                  <a:tcPr marT="0" marB="0" marR="68575" marL="68575"/>
                </a:tc>
              </a:tr>
              <a:tr h="13434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Black mulberries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27</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7.5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Black mulberries need 9,5 liters of water per week </a:t>
                      </a:r>
                      <a:endParaRPr sz="1800" u="none" cap="none" strike="noStrike">
                        <a:latin typeface="Calibri"/>
                        <a:ea typeface="Calibri"/>
                        <a:cs typeface="Calibri"/>
                        <a:sym typeface="Calibri"/>
                      </a:endParaRPr>
                    </a:p>
                  </a:txBody>
                  <a:tcPr marT="0" marB="0" marR="68575" marL="68575"/>
                </a:tc>
              </a:tr>
              <a:tr h="89042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Aronia</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15</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7.5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Aronia water needs are 500-700 liters yearly</a:t>
                      </a:r>
                      <a:endParaRPr sz="1800" u="none" cap="none" strike="noStrike">
                        <a:latin typeface="Calibri"/>
                        <a:ea typeface="Calibri"/>
                        <a:cs typeface="Calibri"/>
                        <a:sym typeface="Calibri"/>
                      </a:endParaRPr>
                    </a:p>
                  </a:txBody>
                  <a:tcPr marT="0" marB="0" marR="68575" marL="68575"/>
                </a:tc>
              </a:tr>
              <a:tr h="13165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Pomegranate</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22.5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3</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Pomegranates need 24 liters of water per week</a:t>
                      </a:r>
                      <a:endParaRPr sz="18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graphicFrame>
        <p:nvGraphicFramePr>
          <p:cNvPr id="150" name="Google Shape;150;p6"/>
          <p:cNvGraphicFramePr/>
          <p:nvPr/>
        </p:nvGraphicFramePr>
        <p:xfrm>
          <a:off x="1295402" y="982132"/>
          <a:ext cx="3000000" cy="3000000"/>
        </p:xfrm>
        <a:graphic>
          <a:graphicData uri="http://schemas.openxmlformats.org/drawingml/2006/table">
            <a:tbl>
              <a:tblPr bandRow="1" firstCol="1" firstRow="1">
                <a:noFill/>
                <a:tableStyleId>{9E6EDEA6-BEEF-4FB9-B112-00AB1AB48516}</a:tableStyleId>
              </a:tblPr>
              <a:tblGrid>
                <a:gridCol w="802250"/>
                <a:gridCol w="2062950"/>
                <a:gridCol w="1226800"/>
                <a:gridCol w="1413175"/>
                <a:gridCol w="1130150"/>
                <a:gridCol w="2965875"/>
              </a:tblGrid>
              <a:tr h="610375">
                <a:tc>
                  <a:txBody>
                    <a:bodyPr/>
                    <a:lstStyle/>
                    <a:p>
                      <a:pPr indent="0" lvl="0" marL="0" marR="0" rtl="0" algn="l">
                        <a:lnSpc>
                          <a:spcPct val="107000"/>
                        </a:lnSpc>
                        <a:spcBef>
                          <a:spcPts val="0"/>
                        </a:spcBef>
                        <a:spcAft>
                          <a:spcPts val="0"/>
                        </a:spcAft>
                        <a:buNone/>
                      </a:pPr>
                      <a:r>
                        <a:rPr lang="en-US" sz="1800" u="none" cap="none" strike="noStrike"/>
                        <a:t>Line 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Type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Number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Water per plant</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Droppers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Comment</a:t>
                      </a:r>
                      <a:endParaRPr sz="1800" u="none" cap="none" strike="noStrike">
                        <a:latin typeface="Calibri"/>
                        <a:ea typeface="Calibri"/>
                        <a:cs typeface="Calibri"/>
                        <a:sym typeface="Calibri"/>
                      </a:endParaRPr>
                    </a:p>
                  </a:txBody>
                  <a:tcPr marT="0" marB="0" marR="68575" marL="68575"/>
                </a:tc>
              </a:tr>
              <a:tr h="61037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Carob</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16.5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Carob needs 250-550 liters of water per year </a:t>
                      </a:r>
                      <a:endParaRPr sz="1800" u="none" cap="none" strike="noStrike">
                        <a:latin typeface="Calibri"/>
                        <a:ea typeface="Calibri"/>
                        <a:cs typeface="Calibri"/>
                        <a:sym typeface="Calibri"/>
                      </a:endParaRPr>
                    </a:p>
                  </a:txBody>
                  <a:tcPr marT="0" marB="0" marR="68575" marL="68575"/>
                </a:tc>
              </a:tr>
              <a:tr h="61037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White mulberries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16.5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White mulberries need 25,4 liters of water per week.</a:t>
                      </a:r>
                      <a:endParaRPr sz="1800" u="none" cap="none" strike="noStrike">
                        <a:latin typeface="Calibri"/>
                        <a:ea typeface="Calibri"/>
                        <a:cs typeface="Calibri"/>
                        <a:sym typeface="Calibri"/>
                      </a:endParaRPr>
                    </a:p>
                  </a:txBody>
                  <a:tcPr marT="0" marB="0" marR="68575" marL="68575"/>
                </a:tc>
              </a:tr>
              <a:tr h="61037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Fig tree</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16.5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A fig tree needs 25-37 liters of water per week </a:t>
                      </a:r>
                      <a:endParaRPr sz="1800" u="none" cap="none" strike="noStrike">
                        <a:latin typeface="Calibri"/>
                        <a:ea typeface="Calibri"/>
                        <a:cs typeface="Calibri"/>
                        <a:sym typeface="Calibri"/>
                      </a:endParaRPr>
                    </a:p>
                  </a:txBody>
                  <a:tcPr marT="0" marB="0" marR="68575" marL="68575"/>
                </a:tc>
              </a:tr>
              <a:tr h="123142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Chestnut</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16.5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Chestnut needs 4 liters of water per week, if temperature is high they need 8 liters of water per week</a:t>
                      </a:r>
                      <a:endParaRPr sz="1800" u="none" cap="none" strike="noStrike">
                        <a:latin typeface="Calibri"/>
                        <a:ea typeface="Calibri"/>
                        <a:cs typeface="Calibri"/>
                        <a:sym typeface="Calibri"/>
                      </a:endParaRPr>
                    </a:p>
                  </a:txBody>
                  <a:tcPr marT="0" marB="0" marR="68575" marL="68575"/>
                </a:tc>
              </a:tr>
              <a:tr h="61037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Loquat</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16.5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They need 25,4 liters per week when temperature is high</a:t>
                      </a:r>
                      <a:endParaRPr sz="1800" u="none" cap="none" strike="noStrike">
                        <a:latin typeface="Calibri"/>
                        <a:ea typeface="Calibri"/>
                        <a:cs typeface="Calibri"/>
                        <a:sym typeface="Calibri"/>
                      </a:endParaRPr>
                    </a:p>
                  </a:txBody>
                  <a:tcPr marT="0" marB="0" marR="68575" marL="68575"/>
                </a:tc>
              </a:tr>
              <a:tr h="61037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Pomegranate</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12</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16.5-22.75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2/3</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Pomegranates need 24 liters of water per week </a:t>
                      </a:r>
                      <a:endParaRPr sz="18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7"/>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graphicFrame>
        <p:nvGraphicFramePr>
          <p:cNvPr id="156" name="Google Shape;156;p7"/>
          <p:cNvGraphicFramePr/>
          <p:nvPr/>
        </p:nvGraphicFramePr>
        <p:xfrm>
          <a:off x="1295402" y="982132"/>
          <a:ext cx="3000000" cy="3000000"/>
        </p:xfrm>
        <a:graphic>
          <a:graphicData uri="http://schemas.openxmlformats.org/drawingml/2006/table">
            <a:tbl>
              <a:tblPr bandRow="1" firstCol="1" firstRow="1">
                <a:noFill/>
                <a:tableStyleId>{9E6EDEA6-BEEF-4FB9-B112-00AB1AB48516}</a:tableStyleId>
              </a:tblPr>
              <a:tblGrid>
                <a:gridCol w="802250"/>
                <a:gridCol w="2062950"/>
                <a:gridCol w="1226800"/>
                <a:gridCol w="1413175"/>
                <a:gridCol w="1130150"/>
                <a:gridCol w="2965875"/>
              </a:tblGrid>
              <a:tr h="2446875">
                <a:tc>
                  <a:txBody>
                    <a:bodyPr/>
                    <a:lstStyle/>
                    <a:p>
                      <a:pPr indent="0" lvl="0" marL="0" marR="0" rtl="0" algn="l">
                        <a:lnSpc>
                          <a:spcPct val="107000"/>
                        </a:lnSpc>
                        <a:spcBef>
                          <a:spcPts val="0"/>
                        </a:spcBef>
                        <a:spcAft>
                          <a:spcPts val="0"/>
                        </a:spcAft>
                        <a:buNone/>
                      </a:pPr>
                      <a:r>
                        <a:rPr lang="en-US" sz="1800" u="none" cap="none" strike="noStrike"/>
                        <a:t>Line 3</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Type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Number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Water per plant</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Droppers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Comment</a:t>
                      </a:r>
                      <a:endParaRPr sz="1800" u="none" cap="none" strike="noStrike">
                        <a:latin typeface="Calibri"/>
                        <a:ea typeface="Calibri"/>
                        <a:cs typeface="Calibri"/>
                        <a:sym typeface="Calibri"/>
                      </a:endParaRPr>
                    </a:p>
                  </a:txBody>
                  <a:tcPr marT="0" marB="0" marR="68575" marL="68575"/>
                </a:tc>
              </a:tr>
              <a:tr h="244687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Aronia</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85</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8.25 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Aronia water needs are 500-700 liters yearly</a:t>
                      </a:r>
                      <a:endParaRPr sz="1800" u="none" cap="none" strike="noStrike">
                        <a:latin typeface="Calibri"/>
                        <a:ea typeface="Calibri"/>
                        <a:cs typeface="Calibri"/>
                        <a:sym typeface="Calibri"/>
                      </a:endParaRPr>
                    </a:p>
                  </a:txBody>
                  <a:tcPr marT="0" marB="0" marR="68575" marL="68575"/>
                </a:tc>
              </a:tr>
            </a:tbl>
          </a:graphicData>
        </a:graphic>
      </p:graphicFrame>
      <p:sp>
        <p:nvSpPr>
          <p:cNvPr id="157" name="Google Shape;157;p7"/>
          <p:cNvSpPr/>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8"/>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graphicFrame>
        <p:nvGraphicFramePr>
          <p:cNvPr id="163" name="Google Shape;163;p8"/>
          <p:cNvGraphicFramePr/>
          <p:nvPr/>
        </p:nvGraphicFramePr>
        <p:xfrm>
          <a:off x="0" y="-1"/>
          <a:ext cx="3000000" cy="3000000"/>
        </p:xfrm>
        <a:graphic>
          <a:graphicData uri="http://schemas.openxmlformats.org/drawingml/2006/table">
            <a:tbl>
              <a:tblPr bandRow="1" firstCol="1" firstRow="1">
                <a:noFill/>
                <a:tableStyleId>{9E6EDEA6-BEEF-4FB9-B112-00AB1AB48516}</a:tableStyleId>
              </a:tblPr>
              <a:tblGrid>
                <a:gridCol w="2032000"/>
                <a:gridCol w="2032000"/>
                <a:gridCol w="1152225"/>
                <a:gridCol w="1866475"/>
                <a:gridCol w="1082200"/>
                <a:gridCol w="4027075"/>
              </a:tblGrid>
              <a:tr h="595900">
                <a:tc>
                  <a:txBody>
                    <a:bodyPr/>
                    <a:lstStyle/>
                    <a:p>
                      <a:pPr indent="0" lvl="0" marL="0" marR="0" rtl="0" algn="l">
                        <a:lnSpc>
                          <a:spcPct val="107000"/>
                        </a:lnSpc>
                        <a:spcBef>
                          <a:spcPts val="0"/>
                        </a:spcBef>
                        <a:spcAft>
                          <a:spcPts val="0"/>
                        </a:spcAft>
                        <a:buNone/>
                      </a:pPr>
                      <a:r>
                        <a:rPr lang="en-US" sz="1800" u="none" cap="none" strike="noStrike"/>
                        <a:t>Line 4</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Type of trees</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Number of trees</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Water per plant</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Droppers</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Comment</a:t>
                      </a:r>
                      <a:endParaRPr sz="1800" u="none" cap="none" strike="noStrike">
                        <a:latin typeface="Calibri"/>
                        <a:ea typeface="Calibri"/>
                        <a:cs typeface="Calibri"/>
                        <a:sym typeface="Calibri"/>
                      </a:endParaRPr>
                    </a:p>
                  </a:txBody>
                  <a:tcPr marT="0" marB="0" marR="51750" marL="51750"/>
                </a:tc>
              </a:tr>
              <a:tr h="5959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Olives</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4</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20,4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3</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Olives water needs are 17-20 liters per week</a:t>
                      </a:r>
                      <a:endParaRPr sz="1800" u="none" cap="none" strike="noStrike">
                        <a:latin typeface="Calibri"/>
                        <a:ea typeface="Calibri"/>
                        <a:cs typeface="Calibri"/>
                        <a:sym typeface="Calibri"/>
                      </a:endParaRPr>
                    </a:p>
                  </a:txBody>
                  <a:tcPr marT="0" marB="0" marR="51750" marL="51750"/>
                </a:tc>
              </a:tr>
              <a:tr h="5959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Lemon</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7</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20,4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3</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Lemon water needs are 18.5 liters per week</a:t>
                      </a:r>
                      <a:endParaRPr sz="1800" u="none" cap="none" strike="noStrike">
                        <a:latin typeface="Calibri"/>
                        <a:ea typeface="Calibri"/>
                        <a:cs typeface="Calibri"/>
                        <a:sym typeface="Calibri"/>
                      </a:endParaRPr>
                    </a:p>
                  </a:txBody>
                  <a:tcPr marT="0" marB="0" marR="51750" marL="51750"/>
                </a:tc>
              </a:tr>
              <a:tr h="5959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Loquat</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3</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13,6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Loquat need 25,4 liters per week when temperature is high</a:t>
                      </a:r>
                      <a:endParaRPr sz="1800" u="none" cap="none" strike="noStrike">
                        <a:latin typeface="Calibri"/>
                        <a:ea typeface="Calibri"/>
                        <a:cs typeface="Calibri"/>
                        <a:sym typeface="Calibri"/>
                      </a:endParaRPr>
                    </a:p>
                  </a:txBody>
                  <a:tcPr marT="0" marB="0" marR="51750" marL="51750"/>
                </a:tc>
              </a:tr>
              <a:tr h="5959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Quince</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13,6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Quince needs 21 liters of water per week</a:t>
                      </a:r>
                      <a:endParaRPr sz="1800" u="none" cap="none" strike="noStrike">
                        <a:latin typeface="Calibri"/>
                        <a:ea typeface="Calibri"/>
                        <a:cs typeface="Calibri"/>
                        <a:sym typeface="Calibri"/>
                      </a:endParaRPr>
                    </a:p>
                  </a:txBody>
                  <a:tcPr marT="0" marB="0" marR="51750" marL="51750"/>
                </a:tc>
              </a:tr>
              <a:tr h="5959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Apricot</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4</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13,6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Apricot needs 3,5 liters of water every 10 days.</a:t>
                      </a:r>
                      <a:endParaRPr sz="1800" u="none" cap="none" strike="noStrike">
                        <a:latin typeface="Calibri"/>
                        <a:ea typeface="Calibri"/>
                        <a:cs typeface="Calibri"/>
                        <a:sym typeface="Calibri"/>
                      </a:endParaRPr>
                    </a:p>
                  </a:txBody>
                  <a:tcPr marT="0" marB="0" marR="51750" marL="51750"/>
                </a:tc>
              </a:tr>
              <a:tr h="89905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Pomelo</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1</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13,6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Pomelo needs 480 liters of water per year and the soil should be moist during the growing season</a:t>
                      </a:r>
                      <a:endParaRPr sz="1800" u="none" cap="none" strike="noStrike">
                        <a:latin typeface="Calibri"/>
                        <a:ea typeface="Calibri"/>
                        <a:cs typeface="Calibri"/>
                        <a:sym typeface="Calibri"/>
                      </a:endParaRPr>
                    </a:p>
                  </a:txBody>
                  <a:tcPr marT="0" marB="0" marR="51750" marL="51750"/>
                </a:tc>
              </a:tr>
              <a:tr h="5959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Avocado</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13,6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Avocado needs 51 liters of water per week</a:t>
                      </a:r>
                      <a:endParaRPr sz="1800" u="none" cap="none" strike="noStrike">
                        <a:latin typeface="Calibri"/>
                        <a:ea typeface="Calibri"/>
                        <a:cs typeface="Calibri"/>
                        <a:sym typeface="Calibri"/>
                      </a:endParaRPr>
                    </a:p>
                  </a:txBody>
                  <a:tcPr marT="0" marB="0" marR="51750" marL="51750"/>
                </a:tc>
              </a:tr>
              <a:tr h="5959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a:t>Tangerine</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20,4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latin typeface="Calibri"/>
                          <a:ea typeface="Calibri"/>
                          <a:cs typeface="Calibri"/>
                          <a:sym typeface="Calibri"/>
                        </a:rPr>
                        <a:t>3</a:t>
                      </a:r>
                      <a:endParaRPr/>
                    </a:p>
                  </a:txBody>
                  <a:tcPr marT="0" marB="0" marR="51750" marL="51750"/>
                </a:tc>
                <a:tc>
                  <a:txBody>
                    <a:bodyPr/>
                    <a:lstStyle/>
                    <a:p>
                      <a:pPr indent="0" lvl="0" marL="0" marR="0" rtl="0" algn="l">
                        <a:lnSpc>
                          <a:spcPct val="107000"/>
                        </a:lnSpc>
                        <a:spcBef>
                          <a:spcPts val="0"/>
                        </a:spcBef>
                        <a:spcAft>
                          <a:spcPts val="0"/>
                        </a:spcAft>
                        <a:buNone/>
                      </a:pPr>
                      <a:r>
                        <a:rPr lang="en-US" sz="1800"/>
                        <a:t>Tangerine</a:t>
                      </a:r>
                      <a:r>
                        <a:rPr lang="en-US" sz="1800" u="none" cap="none" strike="noStrike"/>
                        <a:t> needs 400 liters of water per year</a:t>
                      </a:r>
                      <a:endParaRPr sz="1800" u="none" cap="none" strike="noStrike">
                        <a:latin typeface="Calibri"/>
                        <a:ea typeface="Calibri"/>
                        <a:cs typeface="Calibri"/>
                        <a:sym typeface="Calibri"/>
                      </a:endParaRPr>
                    </a:p>
                  </a:txBody>
                  <a:tcPr marT="0" marB="0" marR="51750" marL="51750"/>
                </a:tc>
              </a:tr>
              <a:tr h="5959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Orange</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4</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20,4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3</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Orange needs 450 liters of water per year</a:t>
                      </a:r>
                      <a:endParaRPr sz="1800" u="none" cap="none" strike="noStrike">
                        <a:latin typeface="Calibri"/>
                        <a:ea typeface="Calibri"/>
                        <a:cs typeface="Calibri"/>
                        <a:sym typeface="Calibri"/>
                      </a:endParaRPr>
                    </a:p>
                  </a:txBody>
                  <a:tcPr marT="0" marB="0" marR="51750" marL="51750"/>
                </a:tc>
              </a:tr>
              <a:tr h="595900">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Carob</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20,4 l/h</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3</a:t>
                      </a:r>
                      <a:endParaRPr sz="1800" u="none" cap="none" strike="noStrike">
                        <a:latin typeface="Calibri"/>
                        <a:ea typeface="Calibri"/>
                        <a:cs typeface="Calibri"/>
                        <a:sym typeface="Calibri"/>
                      </a:endParaRPr>
                    </a:p>
                  </a:txBody>
                  <a:tcPr marT="0" marB="0" marR="51750" marL="51750"/>
                </a:tc>
                <a:tc>
                  <a:txBody>
                    <a:bodyPr/>
                    <a:lstStyle/>
                    <a:p>
                      <a:pPr indent="0" lvl="0" marL="0" marR="0" rtl="0" algn="l">
                        <a:lnSpc>
                          <a:spcPct val="107000"/>
                        </a:lnSpc>
                        <a:spcBef>
                          <a:spcPts val="0"/>
                        </a:spcBef>
                        <a:spcAft>
                          <a:spcPts val="0"/>
                        </a:spcAft>
                        <a:buNone/>
                      </a:pPr>
                      <a:r>
                        <a:rPr lang="en-US" sz="1800" u="none" cap="none" strike="noStrike"/>
                        <a:t>Carob needs 250-550 liters of water per year</a:t>
                      </a:r>
                      <a:endParaRPr sz="1800" u="none" cap="none" strike="noStrike">
                        <a:latin typeface="Calibri"/>
                        <a:ea typeface="Calibri"/>
                        <a:cs typeface="Calibri"/>
                        <a:sym typeface="Calibri"/>
                      </a:endParaRPr>
                    </a:p>
                  </a:txBody>
                  <a:tcPr marT="0" marB="0" marR="51750" marL="51750"/>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9"/>
          <p:cNvSpPr txBox="1"/>
          <p:nvPr>
            <p:ph type="title"/>
          </p:nvPr>
        </p:nvSpPr>
        <p:spPr>
          <a:xfrm>
            <a:off x="1069848" y="484632"/>
            <a:ext cx="10058400" cy="160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t/>
            </a:r>
            <a:endParaRPr/>
          </a:p>
        </p:txBody>
      </p:sp>
      <p:graphicFrame>
        <p:nvGraphicFramePr>
          <p:cNvPr id="169" name="Google Shape;169;p9"/>
          <p:cNvGraphicFramePr/>
          <p:nvPr/>
        </p:nvGraphicFramePr>
        <p:xfrm>
          <a:off x="1295402" y="982133"/>
          <a:ext cx="3000000" cy="3000000"/>
        </p:xfrm>
        <a:graphic>
          <a:graphicData uri="http://schemas.openxmlformats.org/drawingml/2006/table">
            <a:tbl>
              <a:tblPr bandRow="1" firstCol="1" firstRow="1">
                <a:noFill/>
                <a:tableStyleId>{9E6EDEA6-BEEF-4FB9-B112-00AB1AB48516}</a:tableStyleId>
              </a:tblPr>
              <a:tblGrid>
                <a:gridCol w="1600200"/>
                <a:gridCol w="1600200"/>
                <a:gridCol w="907375"/>
                <a:gridCol w="1469850"/>
                <a:gridCol w="852225"/>
                <a:gridCol w="3171325"/>
              </a:tblGrid>
              <a:tr h="2943050">
                <a:tc>
                  <a:txBody>
                    <a:bodyPr/>
                    <a:lstStyle/>
                    <a:p>
                      <a:pPr indent="0" lvl="0" marL="0" marR="0" rtl="0" algn="l">
                        <a:lnSpc>
                          <a:spcPct val="107000"/>
                        </a:lnSpc>
                        <a:spcBef>
                          <a:spcPts val="0"/>
                        </a:spcBef>
                        <a:spcAft>
                          <a:spcPts val="0"/>
                        </a:spcAft>
                        <a:buNone/>
                      </a:pPr>
                      <a:r>
                        <a:rPr lang="en-US" sz="1800" u="none" cap="none" strike="noStrike"/>
                        <a:t>Line 5</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Type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Number of trees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Water per plant</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Droppers</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Comment</a:t>
                      </a:r>
                      <a:endParaRPr sz="1800" u="none" cap="none" strike="noStrike">
                        <a:latin typeface="Calibri"/>
                        <a:ea typeface="Calibri"/>
                        <a:cs typeface="Calibri"/>
                        <a:sym typeface="Calibri"/>
                      </a:endParaRPr>
                    </a:p>
                  </a:txBody>
                  <a:tcPr marT="0" marB="0" marR="68575" marL="68575"/>
                </a:tc>
              </a:tr>
              <a:tr h="1950675">
                <a:tc>
                  <a:txBody>
                    <a:bodyPr/>
                    <a:lstStyle/>
                    <a:p>
                      <a:pPr indent="0" lvl="0" marL="0" marR="0" rtl="0" algn="l">
                        <a:lnSpc>
                          <a:spcPct val="107000"/>
                        </a:lnSpc>
                        <a:spcBef>
                          <a:spcPts val="0"/>
                        </a:spcBef>
                        <a:spcAft>
                          <a:spcPts val="0"/>
                        </a:spcAft>
                        <a:buNone/>
                      </a:pPr>
                      <a:r>
                        <a:rPr lang="en-US" sz="1800" u="none" cap="none" strike="noStrike"/>
                        <a:t> </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Aronia</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68</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7.5l/h</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1</a:t>
                      </a:r>
                      <a:endParaRPr sz="18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800" u="none" cap="none" strike="noStrike"/>
                        <a:t>Aronia water needs are 500-700 liters yearly</a:t>
                      </a:r>
                      <a:endParaRPr sz="18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log od drveta">
  <a:themeElements>
    <a:clrScheme name="Slog od drveta">
      <a:dk1>
        <a:srgbClr val="000000"/>
      </a:dk1>
      <a:lt1>
        <a:srgbClr val="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2023-05-03T08:29:21Z</dcterms:created>
  <dc:creator>Erika Zulkute</dc:creator>
</cp:coreProperties>
</file>