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890B7-F99C-DF26-8DA0-4FCE3AB1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9B423D-E217-FF15-ECFA-91471A7F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BED934-7720-B927-5C62-18D083A7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3EFC7C-BCD5-49CA-F7B4-4F3BC725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5B93BB-7DA8-31DA-1FB9-4186E408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CE41B4-8D45-B46C-8D18-752CBFDC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E7073E-05DF-5DE9-1C69-EF36C194C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771599-1904-F54F-ACC0-A6DC6F83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40D5D1-FFA3-D812-1D0A-CBADB40A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83A847-BE18-E359-6F19-26DBAFA4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34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D88B5B8-BCBE-3CB9-2501-8C521A0F2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91D1A4C-B7A6-502A-183D-A6BED5C46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659F58-6BCE-D3BF-E915-58467997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393337-53DB-0749-BEAD-98369340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A00B7D-75F4-1972-A01B-95C5661A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6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54B06-F701-7EE4-4C45-F15694B5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FDCC7C-2906-931C-C1B5-8B1D67A7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1BF6FE-E965-DDB1-64B2-8C6195F1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B8208D-5876-148F-6C24-FC19692E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FB22AB-8E21-40F9-6CB4-D4CE4AAA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2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C4B32E-8AE1-6F5E-AFF1-16422B7D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29BACB-5FF5-E375-FDFF-FC4DE231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2E95EC-B209-DD9E-A586-3CAA3499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47FF46-FE7F-CC16-2569-666CF4CA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9E92FE-8405-517C-7974-B588E2C4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6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80BF5-2AE2-D504-F215-82C411A3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D85C01-2458-E4C1-C830-81E4EA6C2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BB1C12-6CC2-FB04-31E7-5741505C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2CD4DB-1F42-A709-5976-156C69E3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7A36E9-8461-5B40-DE29-E229B0F5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81FF9F-0A16-A169-A5C0-3CB45333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2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42A1E-D399-3FB7-CDC2-C8658293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CB36025-8CC7-5048-A8FD-5199539A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0A868A-E0E4-EABC-3921-361519815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3316C89-79A1-A992-FA21-6D76FDC77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76DDA6E-4F97-2D0C-7B28-F7C6933C1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614C7CE-C737-C63B-0D07-CFC8DA81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134151-51D1-F94A-FACF-DE49C10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E3A6E16-68CE-E31C-95CF-863724AC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46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F5C54-B883-0799-E547-F08EA281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61B1FBE-C6D9-9390-8C51-41774FDB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B35994C-8208-7950-3235-A8DA8E63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4FC14A0-B767-965C-4EF8-43ADB55D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7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C932C07-A096-A21F-E516-6D97E1AE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863646C-0BA2-072D-35F3-E80BD654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CF32872-0E4F-5DCE-715F-A3750996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4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828F5B-FEC1-C7F0-69F3-CA286754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C0136-02D6-53F5-2B12-7ED69AC3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7C4C3D-A629-D209-015E-BABDCEDD5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858E79-AA32-57A0-7590-807BA75D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7E32FB-0179-7DB4-3126-4FF1045E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D71AA1D-182B-0EDE-231D-B8A5E51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D1555-B55D-C65C-F6F8-4E5CC2E7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BABB3B-9C7C-4A5F-30D8-4F934D32F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9B9D69-147F-D1F5-A688-61632DD88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B284F7-4CA2-A793-CED3-8EEF22EB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FC106EB-4299-561E-083F-42F05E3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7BCDFF-455C-E5B4-586A-725B1F40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70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5326A3B-8C32-EB6D-4667-38FF293F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670539-E825-6056-B6E3-8F9C2D5D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ECC3F4-B08C-1A02-F0BB-98703C244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5206-F1E9-4501-BB7B-E21FEAFCE638}" type="datetimeFigureOut">
              <a:rPr lang="hr-HR" smtClean="0"/>
              <a:t>11.7.2024.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BD15AA-D39D-4485-CEA0-F715C9D4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56D88C-996C-B1DB-E96B-DF9CE1658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8365-32D4-4CB3-A8D1-143AC87CB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17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6D0C5-E65B-90A3-DC76-1B8412EB8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Andaluzijski konj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6E78DE-7D06-ED8E-0D32-8AE92DBFA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41" y="3595456"/>
            <a:ext cx="11665258" cy="2914666"/>
          </a:xfrm>
        </p:spPr>
        <p:txBody>
          <a:bodyPr>
            <a:normAutofit/>
          </a:bodyPr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Završni rad </a:t>
            </a: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Smjer: Agrotehničar</a:t>
            </a:r>
          </a:p>
          <a:p>
            <a:pPr algn="r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Ime i prezime učenika: Lucijan Penić                                                              Mentor: Goran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Kalić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Razred: 4.a                                                                                                               Predmet: Stočarstvo</a:t>
            </a:r>
          </a:p>
        </p:txBody>
      </p:sp>
    </p:spTree>
    <p:extLst>
      <p:ext uri="{BB962C8B-B14F-4D97-AF65-F5344CB8AC3E}">
        <p14:creationId xmlns:p14="http://schemas.microsoft.com/office/powerpoint/2010/main" val="29154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vanjski, nebo, konj, stoka&#10;&#10;Opis je automatski generiran">
            <a:extLst>
              <a:ext uri="{FF2B5EF4-FFF2-40B4-BE49-F238E27FC236}">
                <a16:creationId xmlns:a16="http://schemas.microsoft.com/office/drawing/2014/main" id="{5F1DD13A-F302-F0D4-5B5F-E8F6E69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6" name="Slika 5" descr="Slika na kojoj se prikazuje konj, vanjski, nebo, kobila&#10;&#10;Opis je automatski generiran">
            <a:extLst>
              <a:ext uri="{FF2B5EF4-FFF2-40B4-BE49-F238E27FC236}">
                <a16:creationId xmlns:a16="http://schemas.microsoft.com/office/drawing/2014/main" id="{83525D3C-3DC3-B6E1-C85C-230963C17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r="2" b="2306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703CE68-D828-5A48-152A-003997559A6C}"/>
              </a:ext>
            </a:extLst>
          </p:cNvPr>
          <p:cNvSpPr txBox="1"/>
          <p:nvPr/>
        </p:nvSpPr>
        <p:spPr>
          <a:xfrm>
            <a:off x="404553" y="3091928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HVALA NA PAŽNJI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11968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5D7379A-0F6B-454D-9524-0123CCE9AB30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UVOD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B49E179-964A-670C-5607-2B19FA59E41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 </a:t>
            </a:r>
            <a:r>
              <a:rPr lang="en-US" sz="2200" dirty="0" err="1"/>
              <a:t>završnom</a:t>
            </a:r>
            <a:r>
              <a:rPr lang="en-US" sz="2200" dirty="0"/>
              <a:t> </a:t>
            </a:r>
            <a:r>
              <a:rPr lang="en-US" sz="2200" dirty="0" err="1"/>
              <a:t>radu</a:t>
            </a:r>
            <a:r>
              <a:rPr lang="en-US" sz="2200" dirty="0"/>
              <a:t> o </a:t>
            </a:r>
            <a:r>
              <a:rPr lang="hr-HR" sz="2200" dirty="0"/>
              <a:t>andaluzijskom konju </a:t>
            </a:r>
            <a:r>
              <a:rPr lang="en-US" sz="2200" dirty="0"/>
              <a:t>bit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prikazan</a:t>
            </a:r>
            <a:r>
              <a:rPr lang="hr-HR" sz="2200" dirty="0"/>
              <a:t>e sve karakteristike o uzgoju i timarenju ovoga konja.</a:t>
            </a:r>
            <a:endParaRPr lang="en-US" sz="2200" dirty="0"/>
          </a:p>
        </p:txBody>
      </p:sp>
      <p:pic>
        <p:nvPicPr>
          <p:cNvPr id="5" name="Slika 4" descr="Slika na kojoj se prikazuje vanjski, konj, nebo, kobila&#10;&#10;Opis je automatski generiran">
            <a:extLst>
              <a:ext uri="{FF2B5EF4-FFF2-40B4-BE49-F238E27FC236}">
                <a16:creationId xmlns:a16="http://schemas.microsoft.com/office/drawing/2014/main" id="{CBF09357-EE85-D4DE-EB14-901E9EAE8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-1" b="76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7827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karta, tekst, ilustracija&#10;&#10;Opis je automatski generiran">
            <a:extLst>
              <a:ext uri="{FF2B5EF4-FFF2-40B4-BE49-F238E27FC236}">
                <a16:creationId xmlns:a16="http://schemas.microsoft.com/office/drawing/2014/main" id="{1DD36A9F-20C4-5CFF-F66B-8DF6E6040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" b="-1"/>
          <a:stretch/>
        </p:blipFill>
        <p:spPr>
          <a:xfrm>
            <a:off x="0" y="4926"/>
            <a:ext cx="8450317" cy="685799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3F392E0-FA8C-99B0-75DE-1F9B8291CCCA}"/>
              </a:ext>
            </a:extLst>
          </p:cNvPr>
          <p:cNvSpPr txBox="1"/>
          <p:nvPr/>
        </p:nvSpPr>
        <p:spPr>
          <a:xfrm>
            <a:off x="643467" y="-3415349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O MJESTU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D07C824-A2E2-EC21-22CD-EC96FEE59D3D}"/>
              </a:ext>
            </a:extLst>
          </p:cNvPr>
          <p:cNvSpPr txBox="1"/>
          <p:nvPr/>
        </p:nvSpPr>
        <p:spPr>
          <a:xfrm>
            <a:off x="802707" y="5035088"/>
            <a:ext cx="4620584" cy="143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Naziv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firme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200" b="1" i="0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Yeguada</a:t>
            </a:r>
            <a:r>
              <a:rPr lang="en-US" sz="2200" b="1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Velasco</a:t>
            </a:r>
            <a:r>
              <a:rPr lang="hr-HR" sz="2200" b="1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2200" b="1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González</a:t>
            </a:r>
            <a:r>
              <a:rPr lang="hr-HR" sz="2200" b="1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i="0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2200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200" i="0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nalazi</a:t>
            </a:r>
            <a:r>
              <a:rPr lang="en-US" sz="2200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200" i="0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Španjolskoj</a:t>
            </a:r>
            <a:r>
              <a:rPr lang="hr-HR" sz="2200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2200" dirty="0">
                <a:solidFill>
                  <a:srgbClr val="FFFFFF"/>
                </a:solidFill>
              </a:rPr>
              <a:t>Oni se bave isključivo s </a:t>
            </a:r>
            <a:r>
              <a:rPr lang="hr-HR" sz="2200" dirty="0" err="1">
                <a:solidFill>
                  <a:srgbClr val="FFFFFF"/>
                </a:solidFill>
              </a:rPr>
              <a:t>uzgojom</a:t>
            </a:r>
            <a:r>
              <a:rPr lang="hr-HR" sz="2200" dirty="0">
                <a:solidFill>
                  <a:srgbClr val="FFFFFF"/>
                </a:solidFill>
              </a:rPr>
              <a:t>, dresurom i prodajom konja</a:t>
            </a:r>
            <a:endParaRPr lang="hr-HR" sz="2200" i="0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hr-HR" sz="2200" i="0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Slika 8" descr="Slika na kojoj se prikazuje vanjski, nebo, tekst, pokazati znak&#10;&#10;Opis je automatski generiran">
            <a:extLst>
              <a:ext uri="{FF2B5EF4-FFF2-40B4-BE49-F238E27FC236}">
                <a16:creationId xmlns:a16="http://schemas.microsoft.com/office/drawing/2014/main" id="{BB464812-DC1A-9EED-28C9-7DD14A7AF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99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F8398-58F5-BFD2-82DB-55908797A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 r="-2" b="1475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3" name="Slika 12" descr="Slika na kojoj se prikazuje vanjski, nebo, konj, stoka&#10;&#10;Opis je automatski generiran">
            <a:extLst>
              <a:ext uri="{FF2B5EF4-FFF2-40B4-BE49-F238E27FC236}">
                <a16:creationId xmlns:a16="http://schemas.microsoft.com/office/drawing/2014/main" id="{3318EF98-916E-8C7C-05A9-C3FB926D6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7FAD35B-E466-0F3B-81A7-6D33776390F3}"/>
              </a:ext>
            </a:extLst>
          </p:cNvPr>
          <p:cNvSpPr txBox="1"/>
          <p:nvPr/>
        </p:nvSpPr>
        <p:spPr>
          <a:xfrm>
            <a:off x="448056" y="681038"/>
            <a:ext cx="28045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O KONJU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1256F1C-302A-02E0-CF77-926CF9B4E6BD}"/>
              </a:ext>
            </a:extLst>
          </p:cNvPr>
          <p:cNvSpPr txBox="1"/>
          <p:nvPr/>
        </p:nvSpPr>
        <p:spPr>
          <a:xfrm>
            <a:off x="448056" y="2258171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Andaluzijski</a:t>
            </a:r>
            <a:r>
              <a:rPr lang="en-US" sz="2200" dirty="0"/>
              <a:t> </a:t>
            </a:r>
            <a:r>
              <a:rPr lang="en-US" sz="2200" dirty="0" err="1"/>
              <a:t>konj</a:t>
            </a:r>
            <a:r>
              <a:rPr lang="en-US" sz="2200" dirty="0"/>
              <a:t>, </a:t>
            </a:r>
            <a:r>
              <a:rPr lang="en-US" sz="2200" dirty="0" err="1"/>
              <a:t>poznat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čistokrvni</a:t>
            </a:r>
            <a:r>
              <a:rPr lang="en-US" sz="2200" dirty="0"/>
              <a:t> </a:t>
            </a:r>
            <a:r>
              <a:rPr lang="en-US" sz="2200" dirty="0" err="1"/>
              <a:t>španjolski</a:t>
            </a:r>
            <a:r>
              <a:rPr lang="en-US" sz="2200" dirty="0"/>
              <a:t> </a:t>
            </a:r>
            <a:r>
              <a:rPr lang="en-US" sz="2200" dirty="0" err="1"/>
              <a:t>konj</a:t>
            </a:r>
            <a:r>
              <a:rPr lang="en-US" sz="2200" dirty="0"/>
              <a:t>. </a:t>
            </a:r>
            <a:r>
              <a:rPr lang="en-US" sz="2200" dirty="0" err="1"/>
              <a:t>Pasmina</a:t>
            </a:r>
            <a:r>
              <a:rPr lang="en-US" sz="2200" dirty="0"/>
              <a:t> je </a:t>
            </a:r>
            <a:r>
              <a:rPr lang="en-US" sz="2200" dirty="0" err="1"/>
              <a:t>konja</a:t>
            </a:r>
            <a:r>
              <a:rPr lang="en-US" sz="2200" dirty="0"/>
              <a:t> s </a:t>
            </a:r>
            <a:r>
              <a:rPr lang="en-US" sz="2200" dirty="0" err="1"/>
              <a:t>Iberijskog</a:t>
            </a:r>
            <a:r>
              <a:rPr lang="en-US" sz="2200" dirty="0"/>
              <a:t> </a:t>
            </a:r>
            <a:r>
              <a:rPr lang="en-US" sz="2200" dirty="0" err="1"/>
              <a:t>poluotoka</a:t>
            </a:r>
            <a:r>
              <a:rPr lang="en-US" sz="2200" dirty="0"/>
              <a:t>, </a:t>
            </a:r>
            <a:r>
              <a:rPr lang="en-US" sz="2200" dirty="0" err="1"/>
              <a:t>čiji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preci</a:t>
            </a:r>
            <a:r>
              <a:rPr lang="en-US" sz="2200" dirty="0"/>
              <a:t> </a:t>
            </a:r>
            <a:r>
              <a:rPr lang="en-US" sz="2200" dirty="0" err="1"/>
              <a:t>živjeli</a:t>
            </a:r>
            <a:r>
              <a:rPr lang="en-US" sz="2200" dirty="0"/>
              <a:t> </a:t>
            </a:r>
            <a:r>
              <a:rPr lang="en-US" sz="2200" dirty="0" err="1"/>
              <a:t>tisućama</a:t>
            </a:r>
            <a:r>
              <a:rPr lang="en-US" sz="2200" dirty="0"/>
              <a:t> </a:t>
            </a:r>
            <a:r>
              <a:rPr lang="en-US" sz="2200" dirty="0" err="1"/>
              <a:t>godina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2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476C6CC-23D9-796B-1D10-AB20F636D025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PASTUSI (MUŠKI KONJ)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4D89BF1-2030-F0DE-0929-4708C3C67136}"/>
              </a:ext>
            </a:extLst>
          </p:cNvPr>
          <p:cNvSpPr txBox="1"/>
          <p:nvPr/>
        </p:nvSpPr>
        <p:spPr>
          <a:xfrm>
            <a:off x="4354513" y="4337072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Andaluzijski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pastusi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čistokrvni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konji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prosjeku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visoki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grebenu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156 cm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teški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512kg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Slika 7" descr="Slika na kojoj se prikazuje nebo, vanjski, osoba, odijevanje&#10;&#10;Opis je automatski generiran">
            <a:extLst>
              <a:ext uri="{FF2B5EF4-FFF2-40B4-BE49-F238E27FC236}">
                <a16:creationId xmlns:a16="http://schemas.microsoft.com/office/drawing/2014/main" id="{C7C9A58A-FBCC-F4D6-E3B7-680B5D732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4" descr="Slika na kojoj se prikazuje vanjski, konj, drvo, stoka&#10;&#10;Opis je automatski generiran">
            <a:extLst>
              <a:ext uri="{FF2B5EF4-FFF2-40B4-BE49-F238E27FC236}">
                <a16:creationId xmlns:a16="http://schemas.microsoft.com/office/drawing/2014/main" id="{D11B433C-8AC0-3630-1E3B-98E5AE58C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 r="1" b="1541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1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vanjski, nebo, konj, stoka&#10;&#10;Opis je automatski generiran">
            <a:extLst>
              <a:ext uri="{FF2B5EF4-FFF2-40B4-BE49-F238E27FC236}">
                <a16:creationId xmlns:a16="http://schemas.microsoft.com/office/drawing/2014/main" id="{7C66C40B-9E56-3252-7030-49B33FFD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7" r="9090" b="1280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BA592E4-55A1-BB1E-D61B-C942BD80D756}"/>
              </a:ext>
            </a:extLst>
          </p:cNvPr>
          <p:cNvSpPr txBox="1"/>
          <p:nvPr/>
        </p:nvSpPr>
        <p:spPr>
          <a:xfrm>
            <a:off x="290322" y="221742"/>
            <a:ext cx="4548008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KOB</a:t>
            </a:r>
            <a:r>
              <a:rPr lang="hr-H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(ŽENSKI KONJI)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FD81A11-3D62-955C-B95F-CA783ADE314B}"/>
              </a:ext>
            </a:extLst>
          </p:cNvPr>
          <p:cNvSpPr txBox="1"/>
          <p:nvPr/>
        </p:nvSpPr>
        <p:spPr>
          <a:xfrm>
            <a:off x="568171" y="2769833"/>
            <a:ext cx="2210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Kobile su u prosjeku visoke 154 cm u grebenu i teške 412kg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D26B0A3-3D81-31BA-C398-3BA7643135B8}"/>
              </a:ext>
            </a:extLst>
          </p:cNvPr>
          <p:cNvSpPr txBox="1"/>
          <p:nvPr/>
        </p:nvSpPr>
        <p:spPr>
          <a:xfrm>
            <a:off x="838200" y="448721"/>
            <a:ext cx="4707671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ŽDRIJEBE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D013F663-2E10-2B06-1EB9-AA335DD21A9E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Andaluzijsk</a:t>
            </a:r>
            <a:r>
              <a:rPr lang="hr-HR" sz="2400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ždrijeb</a:t>
            </a:r>
            <a:r>
              <a:rPr lang="hr-HR" sz="2400" dirty="0">
                <a:solidFill>
                  <a:schemeClr val="bg1"/>
                </a:solidFill>
              </a:rPr>
              <a:t>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uzgajaju</a:t>
            </a:r>
            <a:r>
              <a:rPr lang="en-US" sz="2400" dirty="0">
                <a:solidFill>
                  <a:schemeClr val="bg1"/>
                </a:solidFill>
              </a:rPr>
              <a:t> se u </a:t>
            </a:r>
            <a:r>
              <a:rPr lang="en-US" sz="2400" dirty="0" err="1">
                <a:solidFill>
                  <a:schemeClr val="bg1"/>
                </a:solidFill>
              </a:rPr>
              <a:t>dobi</a:t>
            </a:r>
            <a:r>
              <a:rPr lang="en-US" sz="2400" dirty="0">
                <a:solidFill>
                  <a:schemeClr val="bg1"/>
                </a:solidFill>
              </a:rPr>
              <a:t> od 6-7 </a:t>
            </a:r>
            <a:r>
              <a:rPr lang="en-US" sz="2400" dirty="0" err="1">
                <a:solidFill>
                  <a:schemeClr val="bg1"/>
                </a:solidFill>
              </a:rPr>
              <a:t>godina</a:t>
            </a:r>
            <a:r>
              <a:rPr lang="en-US" sz="2400" dirty="0">
                <a:solidFill>
                  <a:schemeClr val="bg1"/>
                </a:solidFill>
              </a:rPr>
              <a:t>. To je </a:t>
            </a:r>
            <a:r>
              <a:rPr lang="en-US" sz="2400" dirty="0" err="1">
                <a:solidFill>
                  <a:schemeClr val="bg1"/>
                </a:solidFill>
              </a:rPr>
              <a:t>duže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vrijeme</a:t>
            </a:r>
            <a:r>
              <a:rPr lang="en-US" sz="2400" dirty="0">
                <a:solidFill>
                  <a:schemeClr val="bg1"/>
                </a:solidFill>
              </a:rPr>
              <a:t> od </a:t>
            </a:r>
            <a:r>
              <a:rPr lang="en-US" sz="2400" dirty="0" err="1">
                <a:solidFill>
                  <a:schemeClr val="bg1"/>
                </a:solidFill>
              </a:rPr>
              <a:t>ostalih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pasmina</a:t>
            </a:r>
            <a:r>
              <a:rPr lang="en-US" sz="2400" dirty="0">
                <a:solidFill>
                  <a:schemeClr val="bg1"/>
                </a:solidFill>
              </a:rPr>
              <a:t>. U </a:t>
            </a:r>
            <a:r>
              <a:rPr lang="en-US" sz="2400" dirty="0" err="1">
                <a:solidFill>
                  <a:schemeClr val="bg1"/>
                </a:solidFill>
              </a:rPr>
              <a:t>prvim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godinama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lako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naviknu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sedlo</a:t>
            </a:r>
            <a:r>
              <a:rPr lang="en-US" sz="2400" dirty="0">
                <a:solidFill>
                  <a:schemeClr val="bg1"/>
                </a:solidFill>
              </a:rPr>
              <a:t>. Oni </a:t>
            </a:r>
            <a:r>
              <a:rPr lang="en-US" sz="2400" dirty="0" err="1">
                <a:solidFill>
                  <a:schemeClr val="bg1"/>
                </a:solidFill>
              </a:rPr>
              <a:t>vjeruju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ljudima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Slika 2" descr="Slika na kojoj se prikazuje sisavac, vanjski, trava, konj&#10;&#10;Opis je automatski generiran">
            <a:extLst>
              <a:ext uri="{FF2B5EF4-FFF2-40B4-BE49-F238E27FC236}">
                <a16:creationId xmlns:a16="http://schemas.microsoft.com/office/drawing/2014/main" id="{678648EF-9457-9476-0827-D58356CD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852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sisavac, konj, vanjski, kobila&#10;&#10;Opis je automatski generiran">
            <a:extLst>
              <a:ext uri="{FF2B5EF4-FFF2-40B4-BE49-F238E27FC236}">
                <a16:creationId xmlns:a16="http://schemas.microsoft.com/office/drawing/2014/main" id="{ECE4E350-67E5-69E6-2DB1-242802882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-2" b="5401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A3FA745-D0B3-516B-8E1C-CBD91D22D5F6}"/>
              </a:ext>
            </a:extLst>
          </p:cNvPr>
          <p:cNvSpPr txBox="1"/>
          <p:nvPr/>
        </p:nvSpPr>
        <p:spPr>
          <a:xfrm>
            <a:off x="838201" y="1641752"/>
            <a:ext cx="4394200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HRANA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F06159E-165B-14C6-1EAB-18D85BAD6AB6}"/>
              </a:ext>
            </a:extLst>
          </p:cNvPr>
          <p:cNvSpPr txBox="1"/>
          <p:nvPr/>
        </p:nvSpPr>
        <p:spPr>
          <a:xfrm>
            <a:off x="838201" y="3146400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Što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tiče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hrane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, u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hranidbi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u 90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posto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peletirana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hrana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ili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briketi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radi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lakše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probave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bržeg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usvajanja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hranjivih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tvari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Naravno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sijeno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je ne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za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obilazno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kod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svakog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preživača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Slika 5" descr="Slika na kojoj se prikazuje sijeno, stoka, velika kiselica, staja&#10;&#10;Opis je automatski generiran">
            <a:extLst>
              <a:ext uri="{FF2B5EF4-FFF2-40B4-BE49-F238E27FC236}">
                <a16:creationId xmlns:a16="http://schemas.microsoft.com/office/drawing/2014/main" id="{11504759-96A0-458B-7270-318E5147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8" r="1" b="10804"/>
          <a:stretch/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8" name="Slika 7" descr="Slika na kojoj se prikazuje smjesa, povrće, hrana, žuto&#10;&#10;Opis je automatski generiran">
            <a:extLst>
              <a:ext uri="{FF2B5EF4-FFF2-40B4-BE49-F238E27FC236}">
                <a16:creationId xmlns:a16="http://schemas.microsoft.com/office/drawing/2014/main" id="{F6B6D31C-D5C5-A3B1-9787-D355DDC8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 b="-4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Slika 3" descr="Slika na kojoj se prikazuje smjesa, začin, tlo, vanjski&#10;&#10;Opis je automatski generiran">
            <a:extLst>
              <a:ext uri="{FF2B5EF4-FFF2-40B4-BE49-F238E27FC236}">
                <a16:creationId xmlns:a16="http://schemas.microsoft.com/office/drawing/2014/main" id="{429A88C0-4735-5D71-2427-851FFFCF34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 b="4937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717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dijevanje, osoba, konj, zgrada&#10;&#10;Opis je automatski generiran">
            <a:extLst>
              <a:ext uri="{FF2B5EF4-FFF2-40B4-BE49-F238E27FC236}">
                <a16:creationId xmlns:a16="http://schemas.microsoft.com/office/drawing/2014/main" id="{FE2D8CDD-C292-D992-5F66-CA03EB04A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7" name="Slika 6" descr="Slika na kojoj se prikazuje vanjski, konj, nebo, trava&#10;&#10;Opis je automatski generiran">
            <a:extLst>
              <a:ext uri="{FF2B5EF4-FFF2-40B4-BE49-F238E27FC236}">
                <a16:creationId xmlns:a16="http://schemas.microsoft.com/office/drawing/2014/main" id="{4F80DF55-2F02-1337-6C2F-5C9527AC2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21535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359954A-5345-384A-43D1-225907BDB6B6}"/>
              </a:ext>
            </a:extLst>
          </p:cNvPr>
          <p:cNvSpPr txBox="1"/>
          <p:nvPr/>
        </p:nvSpPr>
        <p:spPr>
          <a:xfrm>
            <a:off x="6313765" y="3525007"/>
            <a:ext cx="5040034" cy="143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SMJEŠTAJ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8193BB4-3DD2-CF63-622D-54DF73F9FCA8}"/>
              </a:ext>
            </a:extLst>
          </p:cNvPr>
          <p:cNvSpPr txBox="1"/>
          <p:nvPr/>
        </p:nvSpPr>
        <p:spPr>
          <a:xfrm>
            <a:off x="6505574" y="4711959"/>
            <a:ext cx="484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Konji su inače smješteni u zatvorene boksove slobodnog tipa.</a:t>
            </a:r>
          </a:p>
          <a:p>
            <a:r>
              <a:rPr lang="hr-HR" dirty="0"/>
              <a:t>Naravno kada je lijepo vrijeme konji budu i vani u tzv. koralima koji su ograđeni električno</a:t>
            </a:r>
          </a:p>
        </p:txBody>
      </p:sp>
    </p:spTree>
    <p:extLst>
      <p:ext uri="{BB962C8B-B14F-4D97-AF65-F5344CB8AC3E}">
        <p14:creationId xmlns:p14="http://schemas.microsoft.com/office/powerpoint/2010/main" val="291961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23125</TotalTime>
  <Words>240</Words>
  <Application>Microsoft Office PowerPoint</Application>
  <PresentationFormat>Široki zaslon</PresentationFormat>
  <Paragraphs>25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Cambria</vt:lpstr>
      <vt:lpstr>Tema sustava Office</vt:lpstr>
      <vt:lpstr>Andaluzijski konj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Andaluzijski konj</dc:title>
  <dc:creator>Lucijan Penić</dc:creator>
  <cp:lastModifiedBy>Rejhana Nuhanović Tadijan</cp:lastModifiedBy>
  <cp:revision>4</cp:revision>
  <dcterms:created xsi:type="dcterms:W3CDTF">2024-04-18T10:18:16Z</dcterms:created>
  <dcterms:modified xsi:type="dcterms:W3CDTF">2024-07-11T19:01:38Z</dcterms:modified>
</cp:coreProperties>
</file>